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6" r:id="rId2"/>
    <p:sldId id="3516" r:id="rId3"/>
    <p:sldId id="3517" r:id="rId4"/>
    <p:sldId id="3493" r:id="rId5"/>
    <p:sldId id="3494" r:id="rId6"/>
    <p:sldId id="263" r:id="rId7"/>
    <p:sldId id="3492" r:id="rId8"/>
    <p:sldId id="260" r:id="rId9"/>
    <p:sldId id="262" r:id="rId10"/>
    <p:sldId id="259" r:id="rId11"/>
    <p:sldId id="261" r:id="rId12"/>
    <p:sldId id="258" r:id="rId13"/>
    <p:sldId id="257" r:id="rId14"/>
    <p:sldId id="2147475844" r:id="rId15"/>
    <p:sldId id="2147475845" r:id="rId16"/>
    <p:sldId id="2147475846" r:id="rId17"/>
    <p:sldId id="2147475847" r:id="rId18"/>
    <p:sldId id="2147475848" r:id="rId19"/>
    <p:sldId id="2147475849" r:id="rId20"/>
    <p:sldId id="2147475850" r:id="rId21"/>
    <p:sldId id="2147475851" r:id="rId22"/>
    <p:sldId id="2147475852" r:id="rId23"/>
    <p:sldId id="2147475853" r:id="rId24"/>
    <p:sldId id="2147475854" r:id="rId25"/>
    <p:sldId id="2147475821" r:id="rId26"/>
    <p:sldId id="2147475823" r:id="rId27"/>
    <p:sldId id="2147475822" r:id="rId28"/>
    <p:sldId id="2147475855" r:id="rId29"/>
    <p:sldId id="2147475856" r:id="rId30"/>
    <p:sldId id="2147475831" r:id="rId31"/>
    <p:sldId id="2147475830" r:id="rId32"/>
    <p:sldId id="2147475824" r:id="rId33"/>
    <p:sldId id="2147475825" r:id="rId34"/>
    <p:sldId id="2147475826" r:id="rId35"/>
    <p:sldId id="2147475827" r:id="rId36"/>
    <p:sldId id="2147475828" r:id="rId37"/>
    <p:sldId id="2147475829" r:id="rId38"/>
    <p:sldId id="2147475857" r:id="rId39"/>
    <p:sldId id="2147475858" r:id="rId40"/>
    <p:sldId id="2147475859" r:id="rId41"/>
    <p:sldId id="2147475860" r:id="rId42"/>
    <p:sldId id="2147475861" r:id="rId43"/>
    <p:sldId id="2147475862" r:id="rId44"/>
    <p:sldId id="2147475863" r:id="rId45"/>
    <p:sldId id="2147475864" r:id="rId46"/>
    <p:sldId id="2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222" y="27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A9294-200B-42AC-8A87-5A1E6090A12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D7F9D4F-4A8D-44A5-BDDC-1ECA9C294B31}">
      <dgm:prSet/>
      <dgm:spPr/>
      <dgm:t>
        <a:bodyPr/>
        <a:lstStyle/>
        <a:p>
          <a:r>
            <a:rPr lang="en-US" baseline="0"/>
            <a:t>MLOps stands for Machine Learning Operations. It is an approach to managing the lifecycle of machine learning models that emphasizes collaboration, automation, and monitoring. </a:t>
          </a:r>
          <a:endParaRPr lang="en-US"/>
        </a:p>
      </dgm:t>
    </dgm:pt>
    <dgm:pt modelId="{09201F4F-8F3C-4FFE-BB79-B3E24542069A}" type="parTrans" cxnId="{8F3364DA-18BB-448F-84D9-D0AAA90EC61C}">
      <dgm:prSet/>
      <dgm:spPr/>
      <dgm:t>
        <a:bodyPr/>
        <a:lstStyle/>
        <a:p>
          <a:endParaRPr lang="en-US"/>
        </a:p>
      </dgm:t>
    </dgm:pt>
    <dgm:pt modelId="{06754331-D392-4D13-8BA4-9A9FBD06D950}" type="sibTrans" cxnId="{8F3364DA-18BB-448F-84D9-D0AAA90EC61C}">
      <dgm:prSet/>
      <dgm:spPr/>
      <dgm:t>
        <a:bodyPr/>
        <a:lstStyle/>
        <a:p>
          <a:endParaRPr lang="en-US"/>
        </a:p>
      </dgm:t>
    </dgm:pt>
    <dgm:pt modelId="{B064C30F-B172-4F6E-8D10-BD512B7A5C53}">
      <dgm:prSet/>
      <dgm:spPr/>
      <dgm:t>
        <a:bodyPr/>
        <a:lstStyle/>
        <a:p>
          <a:r>
            <a:rPr lang="en-US" baseline="0" dirty="0" err="1"/>
            <a:t>MLOps</a:t>
          </a:r>
          <a:r>
            <a:rPr lang="en-US" baseline="0" dirty="0"/>
            <a:t> aims to bridge the gap between data science and IT operations by applying principles and practices from software engineering to machine learning development and deployment. </a:t>
          </a:r>
          <a:endParaRPr lang="en-US" dirty="0"/>
        </a:p>
      </dgm:t>
    </dgm:pt>
    <dgm:pt modelId="{3C43EE96-1D7A-4BB3-913B-C1F200F58F92}" type="parTrans" cxnId="{2750657F-57BD-46E8-9213-BD4430C63BF9}">
      <dgm:prSet/>
      <dgm:spPr/>
      <dgm:t>
        <a:bodyPr/>
        <a:lstStyle/>
        <a:p>
          <a:endParaRPr lang="en-US"/>
        </a:p>
      </dgm:t>
    </dgm:pt>
    <dgm:pt modelId="{68F484DB-B627-4B45-B91A-1774AB78172C}" type="sibTrans" cxnId="{2750657F-57BD-46E8-9213-BD4430C63BF9}">
      <dgm:prSet/>
      <dgm:spPr/>
      <dgm:t>
        <a:bodyPr/>
        <a:lstStyle/>
        <a:p>
          <a:endParaRPr lang="en-US"/>
        </a:p>
      </dgm:t>
    </dgm:pt>
    <dgm:pt modelId="{719714FB-D189-45C8-BC47-C8504733ABCC}">
      <dgm:prSet/>
      <dgm:spPr/>
      <dgm:t>
        <a:bodyPr/>
        <a:lstStyle/>
        <a:p>
          <a:r>
            <a:rPr lang="en-US"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a:p>
      </dgm:t>
    </dgm:pt>
    <dgm:pt modelId="{53D80976-C89B-4E09-9FEF-26A886FCB71C}" type="parTrans" cxnId="{EB2A8482-9678-4BB8-9300-585AE362931E}">
      <dgm:prSet/>
      <dgm:spPr/>
      <dgm:t>
        <a:bodyPr/>
        <a:lstStyle/>
        <a:p>
          <a:endParaRPr lang="en-US"/>
        </a:p>
      </dgm:t>
    </dgm:pt>
    <dgm:pt modelId="{0459652E-55AB-4658-A98E-140B0C035DA2}" type="sibTrans" cxnId="{EB2A8482-9678-4BB8-9300-585AE362931E}">
      <dgm:prSet/>
      <dgm:spPr/>
      <dgm:t>
        <a:bodyPr/>
        <a:lstStyle/>
        <a:p>
          <a:endParaRPr lang="en-US"/>
        </a:p>
      </dgm:t>
    </dgm:pt>
    <dgm:pt modelId="{0CCE0F4A-A9C8-47DD-B4FA-627035EFAA2F}">
      <dgm:prSet/>
      <dgm:spPr/>
      <dgm:t>
        <a:bodyPr/>
        <a:lstStyle/>
        <a:p>
          <a:r>
            <a:rPr lang="en-US" baseline="0"/>
            <a:t>MLOps helps organizations to build and deploy machine learning models more efficiently, reliably, and at scale, while reducing risks and costs associated with machine learning projects.</a:t>
          </a:r>
          <a:endParaRPr lang="en-US"/>
        </a:p>
      </dgm:t>
    </dgm:pt>
    <dgm:pt modelId="{944832C3-60E8-455B-99C7-47C20CEF685C}" type="parTrans" cxnId="{79F35742-C837-4BC7-9423-D480ABFB8FA9}">
      <dgm:prSet/>
      <dgm:spPr/>
      <dgm:t>
        <a:bodyPr/>
        <a:lstStyle/>
        <a:p>
          <a:endParaRPr lang="en-US"/>
        </a:p>
      </dgm:t>
    </dgm:pt>
    <dgm:pt modelId="{36037E74-3FCF-42EE-A4ED-888C89B06B09}" type="sibTrans" cxnId="{79F35742-C837-4BC7-9423-D480ABFB8FA9}">
      <dgm:prSet/>
      <dgm:spPr/>
      <dgm:t>
        <a:bodyPr/>
        <a:lstStyle/>
        <a:p>
          <a:endParaRPr lang="en-US"/>
        </a:p>
      </dgm:t>
    </dgm:pt>
    <dgm:pt modelId="{3362885B-F544-4F45-9752-FF4AADE3F679}" type="pres">
      <dgm:prSet presAssocID="{BD0A9294-200B-42AC-8A87-5A1E6090A12C}" presName="vert0" presStyleCnt="0">
        <dgm:presLayoutVars>
          <dgm:dir/>
          <dgm:animOne val="branch"/>
          <dgm:animLvl val="lvl"/>
        </dgm:presLayoutVars>
      </dgm:prSet>
      <dgm:spPr/>
    </dgm:pt>
    <dgm:pt modelId="{C676C2E1-2324-4E4A-B557-253A0B73071D}" type="pres">
      <dgm:prSet presAssocID="{2D7F9D4F-4A8D-44A5-BDDC-1ECA9C294B31}" presName="thickLine" presStyleLbl="alignNode1" presStyleIdx="0" presStyleCnt="4"/>
      <dgm:spPr/>
    </dgm:pt>
    <dgm:pt modelId="{2A087EB6-1333-4544-AC3F-1554A88BB62C}" type="pres">
      <dgm:prSet presAssocID="{2D7F9D4F-4A8D-44A5-BDDC-1ECA9C294B31}" presName="horz1" presStyleCnt="0"/>
      <dgm:spPr/>
    </dgm:pt>
    <dgm:pt modelId="{13F5525C-91F6-4AD1-AE75-2441A9632751}" type="pres">
      <dgm:prSet presAssocID="{2D7F9D4F-4A8D-44A5-BDDC-1ECA9C294B31}" presName="tx1" presStyleLbl="revTx" presStyleIdx="0" presStyleCnt="4"/>
      <dgm:spPr/>
    </dgm:pt>
    <dgm:pt modelId="{32D2DD69-E025-4878-A672-F4B1D6857111}" type="pres">
      <dgm:prSet presAssocID="{2D7F9D4F-4A8D-44A5-BDDC-1ECA9C294B31}" presName="vert1" presStyleCnt="0"/>
      <dgm:spPr/>
    </dgm:pt>
    <dgm:pt modelId="{2CDE7FAA-2061-4F5F-AA77-5E6F7770DADE}" type="pres">
      <dgm:prSet presAssocID="{B064C30F-B172-4F6E-8D10-BD512B7A5C53}" presName="thickLine" presStyleLbl="alignNode1" presStyleIdx="1" presStyleCnt="4"/>
      <dgm:spPr/>
    </dgm:pt>
    <dgm:pt modelId="{5B6248C6-93A6-48C2-ADBE-F5D3EEB85E91}" type="pres">
      <dgm:prSet presAssocID="{B064C30F-B172-4F6E-8D10-BD512B7A5C53}" presName="horz1" presStyleCnt="0"/>
      <dgm:spPr/>
    </dgm:pt>
    <dgm:pt modelId="{2AD6F013-711B-4388-9834-ABA7639EB978}" type="pres">
      <dgm:prSet presAssocID="{B064C30F-B172-4F6E-8D10-BD512B7A5C53}" presName="tx1" presStyleLbl="revTx" presStyleIdx="1" presStyleCnt="4"/>
      <dgm:spPr/>
    </dgm:pt>
    <dgm:pt modelId="{5EA63F88-A297-4640-A948-CE7582952370}" type="pres">
      <dgm:prSet presAssocID="{B064C30F-B172-4F6E-8D10-BD512B7A5C53}" presName="vert1" presStyleCnt="0"/>
      <dgm:spPr/>
    </dgm:pt>
    <dgm:pt modelId="{C527869F-E1FC-4347-BC89-BEBD385899B1}" type="pres">
      <dgm:prSet presAssocID="{719714FB-D189-45C8-BC47-C8504733ABCC}" presName="thickLine" presStyleLbl="alignNode1" presStyleIdx="2" presStyleCnt="4"/>
      <dgm:spPr/>
    </dgm:pt>
    <dgm:pt modelId="{0ED0A341-4D89-48CD-8ECF-00436514CFED}" type="pres">
      <dgm:prSet presAssocID="{719714FB-D189-45C8-BC47-C8504733ABCC}" presName="horz1" presStyleCnt="0"/>
      <dgm:spPr/>
    </dgm:pt>
    <dgm:pt modelId="{6711FCDB-F263-4D33-98E3-6D4994FF58EF}" type="pres">
      <dgm:prSet presAssocID="{719714FB-D189-45C8-BC47-C8504733ABCC}" presName="tx1" presStyleLbl="revTx" presStyleIdx="2" presStyleCnt="4"/>
      <dgm:spPr/>
    </dgm:pt>
    <dgm:pt modelId="{CF56606A-698F-4085-9B6D-25E5272CDCF9}" type="pres">
      <dgm:prSet presAssocID="{719714FB-D189-45C8-BC47-C8504733ABCC}" presName="vert1" presStyleCnt="0"/>
      <dgm:spPr/>
    </dgm:pt>
    <dgm:pt modelId="{7054C751-B671-4BD8-BE3C-1A4ABB0B9D7D}" type="pres">
      <dgm:prSet presAssocID="{0CCE0F4A-A9C8-47DD-B4FA-627035EFAA2F}" presName="thickLine" presStyleLbl="alignNode1" presStyleIdx="3" presStyleCnt="4"/>
      <dgm:spPr/>
    </dgm:pt>
    <dgm:pt modelId="{5DA1F382-7947-41A7-901B-1B89D77BD19C}" type="pres">
      <dgm:prSet presAssocID="{0CCE0F4A-A9C8-47DD-B4FA-627035EFAA2F}" presName="horz1" presStyleCnt="0"/>
      <dgm:spPr/>
    </dgm:pt>
    <dgm:pt modelId="{AC406695-C5CC-42E9-83C4-463EC2AB5996}" type="pres">
      <dgm:prSet presAssocID="{0CCE0F4A-A9C8-47DD-B4FA-627035EFAA2F}" presName="tx1" presStyleLbl="revTx" presStyleIdx="3" presStyleCnt="4"/>
      <dgm:spPr/>
    </dgm:pt>
    <dgm:pt modelId="{FBDCDB27-DF57-475E-92CC-273F64676C0E}" type="pres">
      <dgm:prSet presAssocID="{0CCE0F4A-A9C8-47DD-B4FA-627035EFAA2F}" presName="vert1" presStyleCnt="0"/>
      <dgm:spPr/>
    </dgm:pt>
  </dgm:ptLst>
  <dgm:cxnLst>
    <dgm:cxn modelId="{C2DD1C27-CAC2-4023-9C67-D4C970E14988}" type="presOf" srcId="{BD0A9294-200B-42AC-8A87-5A1E6090A12C}" destId="{3362885B-F544-4F45-9752-FF4AADE3F679}" srcOrd="0" destOrd="0" presId="urn:microsoft.com/office/officeart/2008/layout/LinedList"/>
    <dgm:cxn modelId="{55DDF12C-BF3E-4E43-8AAB-378992E452D1}" type="presOf" srcId="{719714FB-D189-45C8-BC47-C8504733ABCC}" destId="{6711FCDB-F263-4D33-98E3-6D4994FF58EF}" srcOrd="0" destOrd="0" presId="urn:microsoft.com/office/officeart/2008/layout/LinedList"/>
    <dgm:cxn modelId="{79F35742-C837-4BC7-9423-D480ABFB8FA9}" srcId="{BD0A9294-200B-42AC-8A87-5A1E6090A12C}" destId="{0CCE0F4A-A9C8-47DD-B4FA-627035EFAA2F}" srcOrd="3" destOrd="0" parTransId="{944832C3-60E8-455B-99C7-47C20CEF685C}" sibTransId="{36037E74-3FCF-42EE-A4ED-888C89B06B09}"/>
    <dgm:cxn modelId="{6074AC43-47E0-472A-BBCF-1ABA2661D5F1}" type="presOf" srcId="{0CCE0F4A-A9C8-47DD-B4FA-627035EFAA2F}" destId="{AC406695-C5CC-42E9-83C4-463EC2AB5996}" srcOrd="0" destOrd="0" presId="urn:microsoft.com/office/officeart/2008/layout/LinedList"/>
    <dgm:cxn modelId="{595D1868-20B8-40B2-907C-B4422BF408B0}" type="presOf" srcId="{2D7F9D4F-4A8D-44A5-BDDC-1ECA9C294B31}" destId="{13F5525C-91F6-4AD1-AE75-2441A9632751}" srcOrd="0" destOrd="0" presId="urn:microsoft.com/office/officeart/2008/layout/LinedList"/>
    <dgm:cxn modelId="{2750657F-57BD-46E8-9213-BD4430C63BF9}" srcId="{BD0A9294-200B-42AC-8A87-5A1E6090A12C}" destId="{B064C30F-B172-4F6E-8D10-BD512B7A5C53}" srcOrd="1" destOrd="0" parTransId="{3C43EE96-1D7A-4BB3-913B-C1F200F58F92}" sibTransId="{68F484DB-B627-4B45-B91A-1774AB78172C}"/>
    <dgm:cxn modelId="{EB2A8482-9678-4BB8-9300-585AE362931E}" srcId="{BD0A9294-200B-42AC-8A87-5A1E6090A12C}" destId="{719714FB-D189-45C8-BC47-C8504733ABCC}" srcOrd="2" destOrd="0" parTransId="{53D80976-C89B-4E09-9FEF-26A886FCB71C}" sibTransId="{0459652E-55AB-4658-A98E-140B0C035DA2}"/>
    <dgm:cxn modelId="{2C37C8A2-3A79-446D-B42C-38889A54E71C}" type="presOf" srcId="{B064C30F-B172-4F6E-8D10-BD512B7A5C53}" destId="{2AD6F013-711B-4388-9834-ABA7639EB978}" srcOrd="0" destOrd="0" presId="urn:microsoft.com/office/officeart/2008/layout/LinedList"/>
    <dgm:cxn modelId="{8F3364DA-18BB-448F-84D9-D0AAA90EC61C}" srcId="{BD0A9294-200B-42AC-8A87-5A1E6090A12C}" destId="{2D7F9D4F-4A8D-44A5-BDDC-1ECA9C294B31}" srcOrd="0" destOrd="0" parTransId="{09201F4F-8F3C-4FFE-BB79-B3E24542069A}" sibTransId="{06754331-D392-4D13-8BA4-9A9FBD06D950}"/>
    <dgm:cxn modelId="{AF8B6F1F-2C07-4566-8A8D-C587FEC075E5}" type="presParOf" srcId="{3362885B-F544-4F45-9752-FF4AADE3F679}" destId="{C676C2E1-2324-4E4A-B557-253A0B73071D}" srcOrd="0" destOrd="0" presId="urn:microsoft.com/office/officeart/2008/layout/LinedList"/>
    <dgm:cxn modelId="{F5878CA1-3CC5-4D33-8722-2B00155CF646}" type="presParOf" srcId="{3362885B-F544-4F45-9752-FF4AADE3F679}" destId="{2A087EB6-1333-4544-AC3F-1554A88BB62C}" srcOrd="1" destOrd="0" presId="urn:microsoft.com/office/officeart/2008/layout/LinedList"/>
    <dgm:cxn modelId="{F8251960-CF77-4ED5-BB07-D82C5E3B6472}" type="presParOf" srcId="{2A087EB6-1333-4544-AC3F-1554A88BB62C}" destId="{13F5525C-91F6-4AD1-AE75-2441A9632751}" srcOrd="0" destOrd="0" presId="urn:microsoft.com/office/officeart/2008/layout/LinedList"/>
    <dgm:cxn modelId="{8EC0F90A-39BB-4E3B-8D36-74ACEE838A10}" type="presParOf" srcId="{2A087EB6-1333-4544-AC3F-1554A88BB62C}" destId="{32D2DD69-E025-4878-A672-F4B1D6857111}" srcOrd="1" destOrd="0" presId="urn:microsoft.com/office/officeart/2008/layout/LinedList"/>
    <dgm:cxn modelId="{33C2C47A-C27E-4E06-98ED-0ED81035C2B4}" type="presParOf" srcId="{3362885B-F544-4F45-9752-FF4AADE3F679}" destId="{2CDE7FAA-2061-4F5F-AA77-5E6F7770DADE}" srcOrd="2" destOrd="0" presId="urn:microsoft.com/office/officeart/2008/layout/LinedList"/>
    <dgm:cxn modelId="{9C608AE5-9385-4F7C-B3A8-12D706E592CA}" type="presParOf" srcId="{3362885B-F544-4F45-9752-FF4AADE3F679}" destId="{5B6248C6-93A6-48C2-ADBE-F5D3EEB85E91}" srcOrd="3" destOrd="0" presId="urn:microsoft.com/office/officeart/2008/layout/LinedList"/>
    <dgm:cxn modelId="{24D6424D-8EDB-4C82-AFFC-BA225EBF9DDE}" type="presParOf" srcId="{5B6248C6-93A6-48C2-ADBE-F5D3EEB85E91}" destId="{2AD6F013-711B-4388-9834-ABA7639EB978}" srcOrd="0" destOrd="0" presId="urn:microsoft.com/office/officeart/2008/layout/LinedList"/>
    <dgm:cxn modelId="{01765189-DE24-466E-9673-60CDD4FA851F}" type="presParOf" srcId="{5B6248C6-93A6-48C2-ADBE-F5D3EEB85E91}" destId="{5EA63F88-A297-4640-A948-CE7582952370}" srcOrd="1" destOrd="0" presId="urn:microsoft.com/office/officeart/2008/layout/LinedList"/>
    <dgm:cxn modelId="{A73BA8F9-D25E-425B-B3B1-EB0C06DFEF24}" type="presParOf" srcId="{3362885B-F544-4F45-9752-FF4AADE3F679}" destId="{C527869F-E1FC-4347-BC89-BEBD385899B1}" srcOrd="4" destOrd="0" presId="urn:microsoft.com/office/officeart/2008/layout/LinedList"/>
    <dgm:cxn modelId="{A99EBD3B-6A2A-4383-9726-6FF910E4FE2C}" type="presParOf" srcId="{3362885B-F544-4F45-9752-FF4AADE3F679}" destId="{0ED0A341-4D89-48CD-8ECF-00436514CFED}" srcOrd="5" destOrd="0" presId="urn:microsoft.com/office/officeart/2008/layout/LinedList"/>
    <dgm:cxn modelId="{61E16BB4-1118-4567-9182-9504D99C7CAD}" type="presParOf" srcId="{0ED0A341-4D89-48CD-8ECF-00436514CFED}" destId="{6711FCDB-F263-4D33-98E3-6D4994FF58EF}" srcOrd="0" destOrd="0" presId="urn:microsoft.com/office/officeart/2008/layout/LinedList"/>
    <dgm:cxn modelId="{CC88B7DC-62D0-487D-8E02-98553C98F029}" type="presParOf" srcId="{0ED0A341-4D89-48CD-8ECF-00436514CFED}" destId="{CF56606A-698F-4085-9B6D-25E5272CDCF9}" srcOrd="1" destOrd="0" presId="urn:microsoft.com/office/officeart/2008/layout/LinedList"/>
    <dgm:cxn modelId="{91E0A517-BCC1-436D-9606-0826627E3D1B}" type="presParOf" srcId="{3362885B-F544-4F45-9752-FF4AADE3F679}" destId="{7054C751-B671-4BD8-BE3C-1A4ABB0B9D7D}" srcOrd="6" destOrd="0" presId="urn:microsoft.com/office/officeart/2008/layout/LinedList"/>
    <dgm:cxn modelId="{7D32A331-44DD-4DB2-8951-F3BC2F7A017B}" type="presParOf" srcId="{3362885B-F544-4F45-9752-FF4AADE3F679}" destId="{5DA1F382-7947-41A7-901B-1B89D77BD19C}" srcOrd="7" destOrd="0" presId="urn:microsoft.com/office/officeart/2008/layout/LinedList"/>
    <dgm:cxn modelId="{645FE7FD-329A-495B-B801-A0CBE8449ADC}" type="presParOf" srcId="{5DA1F382-7947-41A7-901B-1B89D77BD19C}" destId="{AC406695-C5CC-42E9-83C4-463EC2AB5996}" srcOrd="0" destOrd="0" presId="urn:microsoft.com/office/officeart/2008/layout/LinedList"/>
    <dgm:cxn modelId="{2F02BD79-26B6-46EA-B1C2-4DC8BAF2E094}" type="presParOf" srcId="{5DA1F382-7947-41A7-901B-1B89D77BD19C}" destId="{FBDCDB27-DF57-475E-92CC-273F64676C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376E9-E4B1-4B86-8822-667ED1A6F0F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8B836E3-9C4E-431F-8F4E-9D2C21F3DBF0}">
      <dgm:prSet/>
      <dgm:spPr/>
      <dgm:t>
        <a:bodyPr/>
        <a:lstStyle/>
        <a:p>
          <a:r>
            <a:rPr lang="en-US" baseline="0"/>
            <a:t>Improved collaboration: MLOps promotes collaboration between data scientists, software engineers, and operations teams, enabling them to work together more effectively and efficiently</a:t>
          </a:r>
          <a:endParaRPr lang="en-US"/>
        </a:p>
      </dgm:t>
    </dgm:pt>
    <dgm:pt modelId="{1CE8E65F-4EBE-4220-A589-CE62BEDAD6F3}" type="parTrans" cxnId="{46B0F867-90C1-46E5-AFC0-C7D43C238366}">
      <dgm:prSet/>
      <dgm:spPr/>
      <dgm:t>
        <a:bodyPr/>
        <a:lstStyle/>
        <a:p>
          <a:endParaRPr lang="en-US"/>
        </a:p>
      </dgm:t>
    </dgm:pt>
    <dgm:pt modelId="{9030000F-7BF7-4DE6-AA2E-AFF067D965E4}" type="sibTrans" cxnId="{46B0F867-90C1-46E5-AFC0-C7D43C238366}">
      <dgm:prSet/>
      <dgm:spPr/>
      <dgm:t>
        <a:bodyPr/>
        <a:lstStyle/>
        <a:p>
          <a:endParaRPr lang="en-US"/>
        </a:p>
      </dgm:t>
    </dgm:pt>
    <dgm:pt modelId="{D4A1C5C9-5A2B-466F-AB84-4185A0296117}">
      <dgm:prSet/>
      <dgm:spPr/>
      <dgm:t>
        <a:bodyPr/>
        <a:lstStyle/>
        <a:p>
          <a:r>
            <a:rPr lang="en-US" baseline="0"/>
            <a:t>Faster time to market: By automating many of the tasks involved in model development and deployment, MLOps can help organizations bring new machine learning models to market more quickly.</a:t>
          </a:r>
          <a:endParaRPr lang="en-US"/>
        </a:p>
      </dgm:t>
    </dgm:pt>
    <dgm:pt modelId="{59A45CD9-A024-4986-8467-5A6DB6EC7D2A}" type="parTrans" cxnId="{5B48F164-B2E1-4A72-BFA5-941268E6B4FE}">
      <dgm:prSet/>
      <dgm:spPr/>
      <dgm:t>
        <a:bodyPr/>
        <a:lstStyle/>
        <a:p>
          <a:endParaRPr lang="en-US"/>
        </a:p>
      </dgm:t>
    </dgm:pt>
    <dgm:pt modelId="{D289521A-3F2F-4E69-A855-26D80C4AAE96}" type="sibTrans" cxnId="{5B48F164-B2E1-4A72-BFA5-941268E6B4FE}">
      <dgm:prSet/>
      <dgm:spPr/>
      <dgm:t>
        <a:bodyPr/>
        <a:lstStyle/>
        <a:p>
          <a:endParaRPr lang="en-US"/>
        </a:p>
      </dgm:t>
    </dgm:pt>
    <dgm:pt modelId="{88E33BA8-8FD3-45B2-9A82-1048D3BD3F17}">
      <dgm:prSet/>
      <dgm:spPr/>
      <dgm:t>
        <a:bodyPr/>
        <a:lstStyle/>
        <a:p>
          <a:r>
            <a:rPr lang="en-US" baseline="0"/>
            <a:t>Better model performance: MLOps emphasizes continuous monitoring and optimization of machine learning models, helping to ensure that they continue to operate effectively over time.</a:t>
          </a:r>
          <a:endParaRPr lang="en-US"/>
        </a:p>
      </dgm:t>
    </dgm:pt>
    <dgm:pt modelId="{9F4EA8E6-BF82-49BB-ADC0-B48140267B85}" type="parTrans" cxnId="{C57834DA-6513-4D5A-91AE-CCB7CBDDC651}">
      <dgm:prSet/>
      <dgm:spPr/>
      <dgm:t>
        <a:bodyPr/>
        <a:lstStyle/>
        <a:p>
          <a:endParaRPr lang="en-US"/>
        </a:p>
      </dgm:t>
    </dgm:pt>
    <dgm:pt modelId="{CE327D91-9F39-4568-B4CF-663231AF3266}" type="sibTrans" cxnId="{C57834DA-6513-4D5A-91AE-CCB7CBDDC651}">
      <dgm:prSet/>
      <dgm:spPr/>
      <dgm:t>
        <a:bodyPr/>
        <a:lstStyle/>
        <a:p>
          <a:endParaRPr lang="en-US"/>
        </a:p>
      </dgm:t>
    </dgm:pt>
    <dgm:pt modelId="{66CFE77C-4C18-4FED-B630-A5CD7A0C6577}">
      <dgm:prSet/>
      <dgm:spPr/>
      <dgm:t>
        <a:bodyPr/>
        <a:lstStyle/>
        <a:p>
          <a:r>
            <a:rPr lang="en-US" baseline="0"/>
            <a:t>Reduced costs: By automating many of the tasks involved in model development and deployment, MLOps can help organizations reduce the costs associated with managing machine learning models.</a:t>
          </a:r>
          <a:endParaRPr lang="en-US"/>
        </a:p>
      </dgm:t>
    </dgm:pt>
    <dgm:pt modelId="{78D2FC29-1C84-43C2-9561-A0CD6315D007}" type="parTrans" cxnId="{5F597A2F-FE54-4D35-A026-89CDAFACCD05}">
      <dgm:prSet/>
      <dgm:spPr/>
      <dgm:t>
        <a:bodyPr/>
        <a:lstStyle/>
        <a:p>
          <a:endParaRPr lang="en-US"/>
        </a:p>
      </dgm:t>
    </dgm:pt>
    <dgm:pt modelId="{A63D218F-1A70-4604-B097-ED3CCB88A13D}" type="sibTrans" cxnId="{5F597A2F-FE54-4D35-A026-89CDAFACCD05}">
      <dgm:prSet/>
      <dgm:spPr/>
      <dgm:t>
        <a:bodyPr/>
        <a:lstStyle/>
        <a:p>
          <a:endParaRPr lang="en-US"/>
        </a:p>
      </dgm:t>
    </dgm:pt>
    <dgm:pt modelId="{4679AB0F-77A8-483D-968A-C0427E673FC3}">
      <dgm:prSet/>
      <dgm:spPr/>
      <dgm:t>
        <a:bodyPr/>
        <a:lstStyle/>
        <a:p>
          <a:r>
            <a:rPr lang="en-US" baseline="0"/>
            <a:t>Improved reliability: MLOps promotes the use of best practices for testing, deployment, and monitoring, helping to ensure that machine learning models operate reliably in production environments.</a:t>
          </a:r>
          <a:endParaRPr lang="en-US"/>
        </a:p>
      </dgm:t>
    </dgm:pt>
    <dgm:pt modelId="{DC2D76D9-83B7-439D-B5D8-D79EA157C5C2}" type="parTrans" cxnId="{A69BCCC1-DAE8-418F-A4E9-5EED696E1323}">
      <dgm:prSet/>
      <dgm:spPr/>
      <dgm:t>
        <a:bodyPr/>
        <a:lstStyle/>
        <a:p>
          <a:endParaRPr lang="en-US"/>
        </a:p>
      </dgm:t>
    </dgm:pt>
    <dgm:pt modelId="{C715CBBD-0096-4916-9B38-74A80EC01B29}" type="sibTrans" cxnId="{A69BCCC1-DAE8-418F-A4E9-5EED696E1323}">
      <dgm:prSet/>
      <dgm:spPr/>
      <dgm:t>
        <a:bodyPr/>
        <a:lstStyle/>
        <a:p>
          <a:endParaRPr lang="en-US"/>
        </a:p>
      </dgm:t>
    </dgm:pt>
    <dgm:pt modelId="{87DA46C8-C6AC-4A7D-B0BB-88B9868ACBAE}" type="pres">
      <dgm:prSet presAssocID="{6E4376E9-E4B1-4B86-8822-667ED1A6F0F0}" presName="root" presStyleCnt="0">
        <dgm:presLayoutVars>
          <dgm:dir/>
          <dgm:resizeHandles val="exact"/>
        </dgm:presLayoutVars>
      </dgm:prSet>
      <dgm:spPr/>
    </dgm:pt>
    <dgm:pt modelId="{050547DA-30AF-4B53-A10E-C12823A5A61F}" type="pres">
      <dgm:prSet presAssocID="{78B836E3-9C4E-431F-8F4E-9D2C21F3DBF0}" presName="compNode" presStyleCnt="0"/>
      <dgm:spPr/>
    </dgm:pt>
    <dgm:pt modelId="{57FB9B22-FFDB-4F0A-A320-9914DCD75678}" type="pres">
      <dgm:prSet presAssocID="{78B836E3-9C4E-431F-8F4E-9D2C21F3DBF0}" presName="bgRect" presStyleLbl="bgShp" presStyleIdx="0" presStyleCnt="5"/>
      <dgm:spPr/>
    </dgm:pt>
    <dgm:pt modelId="{96B8A293-18E1-4759-A7DD-4CE7380FDFC5}" type="pres">
      <dgm:prSet presAssocID="{78B836E3-9C4E-431F-8F4E-9D2C21F3DB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45CBAF05-F8C7-4C94-80DB-144EB1E65413}" type="pres">
      <dgm:prSet presAssocID="{78B836E3-9C4E-431F-8F4E-9D2C21F3DBF0}" presName="spaceRect" presStyleCnt="0"/>
      <dgm:spPr/>
    </dgm:pt>
    <dgm:pt modelId="{C5F86489-FCBD-4677-B2D0-C891D94C91A1}" type="pres">
      <dgm:prSet presAssocID="{78B836E3-9C4E-431F-8F4E-9D2C21F3DBF0}" presName="parTx" presStyleLbl="revTx" presStyleIdx="0" presStyleCnt="5">
        <dgm:presLayoutVars>
          <dgm:chMax val="0"/>
          <dgm:chPref val="0"/>
        </dgm:presLayoutVars>
      </dgm:prSet>
      <dgm:spPr/>
    </dgm:pt>
    <dgm:pt modelId="{09B4D744-D5EA-4442-88CD-F5D0B649D687}" type="pres">
      <dgm:prSet presAssocID="{9030000F-7BF7-4DE6-AA2E-AFF067D965E4}" presName="sibTrans" presStyleCnt="0"/>
      <dgm:spPr/>
    </dgm:pt>
    <dgm:pt modelId="{1A891F51-D32C-48FA-B3F3-1CE0F08A9632}" type="pres">
      <dgm:prSet presAssocID="{D4A1C5C9-5A2B-466F-AB84-4185A0296117}" presName="compNode" presStyleCnt="0"/>
      <dgm:spPr/>
    </dgm:pt>
    <dgm:pt modelId="{E525DD4C-AE35-4F82-87F5-3CF1E51204D0}" type="pres">
      <dgm:prSet presAssocID="{D4A1C5C9-5A2B-466F-AB84-4185A0296117}" presName="bgRect" presStyleLbl="bgShp" presStyleIdx="1" presStyleCnt="5"/>
      <dgm:spPr/>
    </dgm:pt>
    <dgm:pt modelId="{A8C31EA2-90E0-4A40-897D-B731B075CCF2}" type="pres">
      <dgm:prSet presAssocID="{D4A1C5C9-5A2B-466F-AB84-4185A0296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445FF46-1B1F-461A-B496-00DBF479CEBC}" type="pres">
      <dgm:prSet presAssocID="{D4A1C5C9-5A2B-466F-AB84-4185A0296117}" presName="spaceRect" presStyleCnt="0"/>
      <dgm:spPr/>
    </dgm:pt>
    <dgm:pt modelId="{A21A289C-714B-428D-BBC7-CD4CE63FE0BA}" type="pres">
      <dgm:prSet presAssocID="{D4A1C5C9-5A2B-466F-AB84-4185A0296117}" presName="parTx" presStyleLbl="revTx" presStyleIdx="1" presStyleCnt="5">
        <dgm:presLayoutVars>
          <dgm:chMax val="0"/>
          <dgm:chPref val="0"/>
        </dgm:presLayoutVars>
      </dgm:prSet>
      <dgm:spPr/>
    </dgm:pt>
    <dgm:pt modelId="{BBA6B5B0-683B-456F-BD66-EF60B096D7B9}" type="pres">
      <dgm:prSet presAssocID="{D289521A-3F2F-4E69-A855-26D80C4AAE96}" presName="sibTrans" presStyleCnt="0"/>
      <dgm:spPr/>
    </dgm:pt>
    <dgm:pt modelId="{4AED02FD-F621-497E-84D2-B4C64ECF5A4F}" type="pres">
      <dgm:prSet presAssocID="{88E33BA8-8FD3-45B2-9A82-1048D3BD3F17}" presName="compNode" presStyleCnt="0"/>
      <dgm:spPr/>
    </dgm:pt>
    <dgm:pt modelId="{3D6B84FC-945B-47E6-8D69-0A6AD0D8DB71}" type="pres">
      <dgm:prSet presAssocID="{88E33BA8-8FD3-45B2-9A82-1048D3BD3F17}" presName="bgRect" presStyleLbl="bgShp" presStyleIdx="2" presStyleCnt="5"/>
      <dgm:spPr/>
    </dgm:pt>
    <dgm:pt modelId="{8656FCCD-64F1-42D1-90CB-C7EC5E4BD0FC}" type="pres">
      <dgm:prSet presAssocID="{88E33BA8-8FD3-45B2-9A82-1048D3BD3F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B487DDF8-9E13-4B8A-AD4C-D368FBFA9719}" type="pres">
      <dgm:prSet presAssocID="{88E33BA8-8FD3-45B2-9A82-1048D3BD3F17}" presName="spaceRect" presStyleCnt="0"/>
      <dgm:spPr/>
    </dgm:pt>
    <dgm:pt modelId="{6BE26786-EE41-42F2-A1AA-1DE3CEE32149}" type="pres">
      <dgm:prSet presAssocID="{88E33BA8-8FD3-45B2-9A82-1048D3BD3F17}" presName="parTx" presStyleLbl="revTx" presStyleIdx="2" presStyleCnt="5">
        <dgm:presLayoutVars>
          <dgm:chMax val="0"/>
          <dgm:chPref val="0"/>
        </dgm:presLayoutVars>
      </dgm:prSet>
      <dgm:spPr/>
    </dgm:pt>
    <dgm:pt modelId="{D9935332-955A-4E97-A4F9-B8AD2F58A35D}" type="pres">
      <dgm:prSet presAssocID="{CE327D91-9F39-4568-B4CF-663231AF3266}" presName="sibTrans" presStyleCnt="0"/>
      <dgm:spPr/>
    </dgm:pt>
    <dgm:pt modelId="{2D4E7A31-E4BE-4911-9D79-B80CAD6760FC}" type="pres">
      <dgm:prSet presAssocID="{66CFE77C-4C18-4FED-B630-A5CD7A0C6577}" presName="compNode" presStyleCnt="0"/>
      <dgm:spPr/>
    </dgm:pt>
    <dgm:pt modelId="{137CA4C9-7E8D-4025-ACB2-8AC4D43794F4}" type="pres">
      <dgm:prSet presAssocID="{66CFE77C-4C18-4FED-B630-A5CD7A0C6577}" presName="bgRect" presStyleLbl="bgShp" presStyleIdx="3" presStyleCnt="5"/>
      <dgm:spPr/>
    </dgm:pt>
    <dgm:pt modelId="{2BEE8EC2-DE31-483F-ABC0-C9629257BBC8}" type="pres">
      <dgm:prSet presAssocID="{66CFE77C-4C18-4FED-B630-A5CD7A0C65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441846BD-2D3B-4866-9AEA-E50E96B001DE}" type="pres">
      <dgm:prSet presAssocID="{66CFE77C-4C18-4FED-B630-A5CD7A0C6577}" presName="spaceRect" presStyleCnt="0"/>
      <dgm:spPr/>
    </dgm:pt>
    <dgm:pt modelId="{BEDD5AF8-E0D1-4364-AD1E-0B204843FC41}" type="pres">
      <dgm:prSet presAssocID="{66CFE77C-4C18-4FED-B630-A5CD7A0C6577}" presName="parTx" presStyleLbl="revTx" presStyleIdx="3" presStyleCnt="5">
        <dgm:presLayoutVars>
          <dgm:chMax val="0"/>
          <dgm:chPref val="0"/>
        </dgm:presLayoutVars>
      </dgm:prSet>
      <dgm:spPr/>
    </dgm:pt>
    <dgm:pt modelId="{3800B76A-B1AB-42E8-BDC4-B10D24990F25}" type="pres">
      <dgm:prSet presAssocID="{A63D218F-1A70-4604-B097-ED3CCB88A13D}" presName="sibTrans" presStyleCnt="0"/>
      <dgm:spPr/>
    </dgm:pt>
    <dgm:pt modelId="{5A936058-A968-43B5-A619-50A25A232BDB}" type="pres">
      <dgm:prSet presAssocID="{4679AB0F-77A8-483D-968A-C0427E673FC3}" presName="compNode" presStyleCnt="0"/>
      <dgm:spPr/>
    </dgm:pt>
    <dgm:pt modelId="{D240D5FD-F7E1-417D-BB02-A259641E6B39}" type="pres">
      <dgm:prSet presAssocID="{4679AB0F-77A8-483D-968A-C0427E673FC3}" presName="bgRect" presStyleLbl="bgShp" presStyleIdx="4" presStyleCnt="5"/>
      <dgm:spPr/>
    </dgm:pt>
    <dgm:pt modelId="{F95EB245-F10C-4E93-AB3A-1E5EA587956A}" type="pres">
      <dgm:prSet presAssocID="{4679AB0F-77A8-483D-968A-C0427E673F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D754EDBC-94D6-4BD8-9F80-17D5A0428117}" type="pres">
      <dgm:prSet presAssocID="{4679AB0F-77A8-483D-968A-C0427E673FC3}" presName="spaceRect" presStyleCnt="0"/>
      <dgm:spPr/>
    </dgm:pt>
    <dgm:pt modelId="{573B9027-B174-4309-B745-2C456056FACC}" type="pres">
      <dgm:prSet presAssocID="{4679AB0F-77A8-483D-968A-C0427E673FC3}" presName="parTx" presStyleLbl="revTx" presStyleIdx="4" presStyleCnt="5">
        <dgm:presLayoutVars>
          <dgm:chMax val="0"/>
          <dgm:chPref val="0"/>
        </dgm:presLayoutVars>
      </dgm:prSet>
      <dgm:spPr/>
    </dgm:pt>
  </dgm:ptLst>
  <dgm:cxnLst>
    <dgm:cxn modelId="{BA93E90F-CC3D-47D2-A125-66250D41AB5F}" type="presOf" srcId="{66CFE77C-4C18-4FED-B630-A5CD7A0C6577}" destId="{BEDD5AF8-E0D1-4364-AD1E-0B204843FC41}" srcOrd="0" destOrd="0" presId="urn:microsoft.com/office/officeart/2018/2/layout/IconVerticalSolidList"/>
    <dgm:cxn modelId="{BD2F9D26-C65C-43D1-A2C8-7D7EDC5295EC}" type="presOf" srcId="{88E33BA8-8FD3-45B2-9A82-1048D3BD3F17}" destId="{6BE26786-EE41-42F2-A1AA-1DE3CEE32149}" srcOrd="0" destOrd="0" presId="urn:microsoft.com/office/officeart/2018/2/layout/IconVerticalSolidList"/>
    <dgm:cxn modelId="{5F597A2F-FE54-4D35-A026-89CDAFACCD05}" srcId="{6E4376E9-E4B1-4B86-8822-667ED1A6F0F0}" destId="{66CFE77C-4C18-4FED-B630-A5CD7A0C6577}" srcOrd="3" destOrd="0" parTransId="{78D2FC29-1C84-43C2-9561-A0CD6315D007}" sibTransId="{A63D218F-1A70-4604-B097-ED3CCB88A13D}"/>
    <dgm:cxn modelId="{78F61E3D-4C90-40A9-A202-8087021A76D7}" type="presOf" srcId="{4679AB0F-77A8-483D-968A-C0427E673FC3}" destId="{573B9027-B174-4309-B745-2C456056FACC}" srcOrd="0" destOrd="0" presId="urn:microsoft.com/office/officeart/2018/2/layout/IconVerticalSolidList"/>
    <dgm:cxn modelId="{5B48F164-B2E1-4A72-BFA5-941268E6B4FE}" srcId="{6E4376E9-E4B1-4B86-8822-667ED1A6F0F0}" destId="{D4A1C5C9-5A2B-466F-AB84-4185A0296117}" srcOrd="1" destOrd="0" parTransId="{59A45CD9-A024-4986-8467-5A6DB6EC7D2A}" sibTransId="{D289521A-3F2F-4E69-A855-26D80C4AAE96}"/>
    <dgm:cxn modelId="{46B0F867-90C1-46E5-AFC0-C7D43C238366}" srcId="{6E4376E9-E4B1-4B86-8822-667ED1A6F0F0}" destId="{78B836E3-9C4E-431F-8F4E-9D2C21F3DBF0}" srcOrd="0" destOrd="0" parTransId="{1CE8E65F-4EBE-4220-A589-CE62BEDAD6F3}" sibTransId="{9030000F-7BF7-4DE6-AA2E-AFF067D965E4}"/>
    <dgm:cxn modelId="{9D63AC95-651B-42E8-9D3C-EE05EB2A18C6}" type="presOf" srcId="{78B836E3-9C4E-431F-8F4E-9D2C21F3DBF0}" destId="{C5F86489-FCBD-4677-B2D0-C891D94C91A1}" srcOrd="0" destOrd="0" presId="urn:microsoft.com/office/officeart/2018/2/layout/IconVerticalSolidList"/>
    <dgm:cxn modelId="{A69BCCC1-DAE8-418F-A4E9-5EED696E1323}" srcId="{6E4376E9-E4B1-4B86-8822-667ED1A6F0F0}" destId="{4679AB0F-77A8-483D-968A-C0427E673FC3}" srcOrd="4" destOrd="0" parTransId="{DC2D76D9-83B7-439D-B5D8-D79EA157C5C2}" sibTransId="{C715CBBD-0096-4916-9B38-74A80EC01B29}"/>
    <dgm:cxn modelId="{0D9920C5-725D-48CD-BDFB-AC265D4C00CC}" type="presOf" srcId="{6E4376E9-E4B1-4B86-8822-667ED1A6F0F0}" destId="{87DA46C8-C6AC-4A7D-B0BB-88B9868ACBAE}" srcOrd="0" destOrd="0" presId="urn:microsoft.com/office/officeart/2018/2/layout/IconVerticalSolidList"/>
    <dgm:cxn modelId="{C57834DA-6513-4D5A-91AE-CCB7CBDDC651}" srcId="{6E4376E9-E4B1-4B86-8822-667ED1A6F0F0}" destId="{88E33BA8-8FD3-45B2-9A82-1048D3BD3F17}" srcOrd="2" destOrd="0" parTransId="{9F4EA8E6-BF82-49BB-ADC0-B48140267B85}" sibTransId="{CE327D91-9F39-4568-B4CF-663231AF3266}"/>
    <dgm:cxn modelId="{74C948DC-341C-4EF6-912E-AC6367AC7FF2}" type="presOf" srcId="{D4A1C5C9-5A2B-466F-AB84-4185A0296117}" destId="{A21A289C-714B-428D-BBC7-CD4CE63FE0BA}" srcOrd="0" destOrd="0" presId="urn:microsoft.com/office/officeart/2018/2/layout/IconVerticalSolidList"/>
    <dgm:cxn modelId="{7689E216-6CF8-40FF-840B-6A7B4AC9AB91}" type="presParOf" srcId="{87DA46C8-C6AC-4A7D-B0BB-88B9868ACBAE}" destId="{050547DA-30AF-4B53-A10E-C12823A5A61F}" srcOrd="0" destOrd="0" presId="urn:microsoft.com/office/officeart/2018/2/layout/IconVerticalSolidList"/>
    <dgm:cxn modelId="{FD7B43D2-6B5E-4624-A549-E82F57C5F298}" type="presParOf" srcId="{050547DA-30AF-4B53-A10E-C12823A5A61F}" destId="{57FB9B22-FFDB-4F0A-A320-9914DCD75678}" srcOrd="0" destOrd="0" presId="urn:microsoft.com/office/officeart/2018/2/layout/IconVerticalSolidList"/>
    <dgm:cxn modelId="{42DCF9C3-74C0-4199-AF42-4663DE7F717D}" type="presParOf" srcId="{050547DA-30AF-4B53-A10E-C12823A5A61F}" destId="{96B8A293-18E1-4759-A7DD-4CE7380FDFC5}" srcOrd="1" destOrd="0" presId="urn:microsoft.com/office/officeart/2018/2/layout/IconVerticalSolidList"/>
    <dgm:cxn modelId="{E95F4408-080A-40AC-88DC-E4D420AF03A6}" type="presParOf" srcId="{050547DA-30AF-4B53-A10E-C12823A5A61F}" destId="{45CBAF05-F8C7-4C94-80DB-144EB1E65413}" srcOrd="2" destOrd="0" presId="urn:microsoft.com/office/officeart/2018/2/layout/IconVerticalSolidList"/>
    <dgm:cxn modelId="{B7FB393C-8513-4F1A-AB23-C9891B42924A}" type="presParOf" srcId="{050547DA-30AF-4B53-A10E-C12823A5A61F}" destId="{C5F86489-FCBD-4677-B2D0-C891D94C91A1}" srcOrd="3" destOrd="0" presId="urn:microsoft.com/office/officeart/2018/2/layout/IconVerticalSolidList"/>
    <dgm:cxn modelId="{09701285-6E3C-4278-B1CD-7A53D571734F}" type="presParOf" srcId="{87DA46C8-C6AC-4A7D-B0BB-88B9868ACBAE}" destId="{09B4D744-D5EA-4442-88CD-F5D0B649D687}" srcOrd="1" destOrd="0" presId="urn:microsoft.com/office/officeart/2018/2/layout/IconVerticalSolidList"/>
    <dgm:cxn modelId="{3D80DC67-6C20-4DFB-A624-A6335C965EE3}" type="presParOf" srcId="{87DA46C8-C6AC-4A7D-B0BB-88B9868ACBAE}" destId="{1A891F51-D32C-48FA-B3F3-1CE0F08A9632}" srcOrd="2" destOrd="0" presId="urn:microsoft.com/office/officeart/2018/2/layout/IconVerticalSolidList"/>
    <dgm:cxn modelId="{69FDFF91-23BA-4EE0-A56B-C5ABB50C3511}" type="presParOf" srcId="{1A891F51-D32C-48FA-B3F3-1CE0F08A9632}" destId="{E525DD4C-AE35-4F82-87F5-3CF1E51204D0}" srcOrd="0" destOrd="0" presId="urn:microsoft.com/office/officeart/2018/2/layout/IconVerticalSolidList"/>
    <dgm:cxn modelId="{A83717EB-DCD4-44CA-BB16-41209D215F88}" type="presParOf" srcId="{1A891F51-D32C-48FA-B3F3-1CE0F08A9632}" destId="{A8C31EA2-90E0-4A40-897D-B731B075CCF2}" srcOrd="1" destOrd="0" presId="urn:microsoft.com/office/officeart/2018/2/layout/IconVerticalSolidList"/>
    <dgm:cxn modelId="{60837347-F189-495F-8D5E-1917F85ABEAF}" type="presParOf" srcId="{1A891F51-D32C-48FA-B3F3-1CE0F08A9632}" destId="{F445FF46-1B1F-461A-B496-00DBF479CEBC}" srcOrd="2" destOrd="0" presId="urn:microsoft.com/office/officeart/2018/2/layout/IconVerticalSolidList"/>
    <dgm:cxn modelId="{1D5B0213-C909-4D68-9392-3A9371B736BD}" type="presParOf" srcId="{1A891F51-D32C-48FA-B3F3-1CE0F08A9632}" destId="{A21A289C-714B-428D-BBC7-CD4CE63FE0BA}" srcOrd="3" destOrd="0" presId="urn:microsoft.com/office/officeart/2018/2/layout/IconVerticalSolidList"/>
    <dgm:cxn modelId="{2E505CB6-6098-4812-B15F-63488298727E}" type="presParOf" srcId="{87DA46C8-C6AC-4A7D-B0BB-88B9868ACBAE}" destId="{BBA6B5B0-683B-456F-BD66-EF60B096D7B9}" srcOrd="3" destOrd="0" presId="urn:microsoft.com/office/officeart/2018/2/layout/IconVerticalSolidList"/>
    <dgm:cxn modelId="{EE2EA214-9BF3-471B-BF82-7DD819983CDA}" type="presParOf" srcId="{87DA46C8-C6AC-4A7D-B0BB-88B9868ACBAE}" destId="{4AED02FD-F621-497E-84D2-B4C64ECF5A4F}" srcOrd="4" destOrd="0" presId="urn:microsoft.com/office/officeart/2018/2/layout/IconVerticalSolidList"/>
    <dgm:cxn modelId="{E1E32057-90C6-4520-8365-7592B0A2BD6A}" type="presParOf" srcId="{4AED02FD-F621-497E-84D2-B4C64ECF5A4F}" destId="{3D6B84FC-945B-47E6-8D69-0A6AD0D8DB71}" srcOrd="0" destOrd="0" presId="urn:microsoft.com/office/officeart/2018/2/layout/IconVerticalSolidList"/>
    <dgm:cxn modelId="{9316E5E5-9C92-45C2-B376-396FD3148E30}" type="presParOf" srcId="{4AED02FD-F621-497E-84D2-B4C64ECF5A4F}" destId="{8656FCCD-64F1-42D1-90CB-C7EC5E4BD0FC}" srcOrd="1" destOrd="0" presId="urn:microsoft.com/office/officeart/2018/2/layout/IconVerticalSolidList"/>
    <dgm:cxn modelId="{C4FEE62F-990F-4612-96D5-3D6CE5AF0209}" type="presParOf" srcId="{4AED02FD-F621-497E-84D2-B4C64ECF5A4F}" destId="{B487DDF8-9E13-4B8A-AD4C-D368FBFA9719}" srcOrd="2" destOrd="0" presId="urn:microsoft.com/office/officeart/2018/2/layout/IconVerticalSolidList"/>
    <dgm:cxn modelId="{73BBED7C-F33B-4F22-9B58-BE95ACBD9DEF}" type="presParOf" srcId="{4AED02FD-F621-497E-84D2-B4C64ECF5A4F}" destId="{6BE26786-EE41-42F2-A1AA-1DE3CEE32149}" srcOrd="3" destOrd="0" presId="urn:microsoft.com/office/officeart/2018/2/layout/IconVerticalSolidList"/>
    <dgm:cxn modelId="{BE43C77C-6104-47D0-BB37-6E46CEF2AA82}" type="presParOf" srcId="{87DA46C8-C6AC-4A7D-B0BB-88B9868ACBAE}" destId="{D9935332-955A-4E97-A4F9-B8AD2F58A35D}" srcOrd="5" destOrd="0" presId="urn:microsoft.com/office/officeart/2018/2/layout/IconVerticalSolidList"/>
    <dgm:cxn modelId="{05289260-7380-4E66-B270-2E278D85DEB1}" type="presParOf" srcId="{87DA46C8-C6AC-4A7D-B0BB-88B9868ACBAE}" destId="{2D4E7A31-E4BE-4911-9D79-B80CAD6760FC}" srcOrd="6" destOrd="0" presId="urn:microsoft.com/office/officeart/2018/2/layout/IconVerticalSolidList"/>
    <dgm:cxn modelId="{578F8328-5022-45CE-A1FF-B8BB0F0DEC11}" type="presParOf" srcId="{2D4E7A31-E4BE-4911-9D79-B80CAD6760FC}" destId="{137CA4C9-7E8D-4025-ACB2-8AC4D43794F4}" srcOrd="0" destOrd="0" presId="urn:microsoft.com/office/officeart/2018/2/layout/IconVerticalSolidList"/>
    <dgm:cxn modelId="{0D355302-F187-490F-B2A3-4B7B37B660D2}" type="presParOf" srcId="{2D4E7A31-E4BE-4911-9D79-B80CAD6760FC}" destId="{2BEE8EC2-DE31-483F-ABC0-C9629257BBC8}" srcOrd="1" destOrd="0" presId="urn:microsoft.com/office/officeart/2018/2/layout/IconVerticalSolidList"/>
    <dgm:cxn modelId="{56DD9D85-FB9B-42F6-AF64-8FE7D16A02FC}" type="presParOf" srcId="{2D4E7A31-E4BE-4911-9D79-B80CAD6760FC}" destId="{441846BD-2D3B-4866-9AEA-E50E96B001DE}" srcOrd="2" destOrd="0" presId="urn:microsoft.com/office/officeart/2018/2/layout/IconVerticalSolidList"/>
    <dgm:cxn modelId="{585A0FB7-336A-4323-BAE8-443A2F838DDF}" type="presParOf" srcId="{2D4E7A31-E4BE-4911-9D79-B80CAD6760FC}" destId="{BEDD5AF8-E0D1-4364-AD1E-0B204843FC41}" srcOrd="3" destOrd="0" presId="urn:microsoft.com/office/officeart/2018/2/layout/IconVerticalSolidList"/>
    <dgm:cxn modelId="{CA301100-4E5E-4B0D-A1A1-812A98648684}" type="presParOf" srcId="{87DA46C8-C6AC-4A7D-B0BB-88B9868ACBAE}" destId="{3800B76A-B1AB-42E8-BDC4-B10D24990F25}" srcOrd="7" destOrd="0" presId="urn:microsoft.com/office/officeart/2018/2/layout/IconVerticalSolidList"/>
    <dgm:cxn modelId="{4F9E8BAE-006E-46BC-BF58-220568A9B0E9}" type="presParOf" srcId="{87DA46C8-C6AC-4A7D-B0BB-88B9868ACBAE}" destId="{5A936058-A968-43B5-A619-50A25A232BDB}" srcOrd="8" destOrd="0" presId="urn:microsoft.com/office/officeart/2018/2/layout/IconVerticalSolidList"/>
    <dgm:cxn modelId="{6CE16E3B-C760-48C4-A67A-46A39F3EB214}" type="presParOf" srcId="{5A936058-A968-43B5-A619-50A25A232BDB}" destId="{D240D5FD-F7E1-417D-BB02-A259641E6B39}" srcOrd="0" destOrd="0" presId="urn:microsoft.com/office/officeart/2018/2/layout/IconVerticalSolidList"/>
    <dgm:cxn modelId="{4ECE15CD-75AD-4B7D-9435-36ADE22EBA51}" type="presParOf" srcId="{5A936058-A968-43B5-A619-50A25A232BDB}" destId="{F95EB245-F10C-4E93-AB3A-1E5EA587956A}" srcOrd="1" destOrd="0" presId="urn:microsoft.com/office/officeart/2018/2/layout/IconVerticalSolidList"/>
    <dgm:cxn modelId="{2280CEAE-DE12-43D2-9279-CAB912BB149A}" type="presParOf" srcId="{5A936058-A968-43B5-A619-50A25A232BDB}" destId="{D754EDBC-94D6-4BD8-9F80-17D5A0428117}" srcOrd="2" destOrd="0" presId="urn:microsoft.com/office/officeart/2018/2/layout/IconVerticalSolidList"/>
    <dgm:cxn modelId="{24D4C775-31CB-4EAD-B7F4-D97F81F12906}" type="presParOf" srcId="{5A936058-A968-43B5-A619-50A25A232BDB}" destId="{573B9027-B174-4309-B745-2C456056FA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2FA787-D20B-4355-A45E-B2C93A760DD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96CD91D1-10DF-4AAA-B803-16EA1CF96B46}">
      <dgm:prSet custT="1"/>
      <dgm:spPr/>
      <dgm:t>
        <a:bodyPr/>
        <a:lstStyle/>
        <a:p>
          <a:pPr algn="l"/>
          <a:r>
            <a:rPr lang="en-US" sz="2800" baseline="0"/>
            <a:t>Collaboration</a:t>
          </a:r>
          <a:endParaRPr lang="en-US" sz="2800"/>
        </a:p>
      </dgm:t>
    </dgm:pt>
    <dgm:pt modelId="{B2C33458-84B0-4AC7-9703-CC20ED33C229}" type="parTrans" cxnId="{92064212-8F33-4A9A-92C2-AA0F47A7C29A}">
      <dgm:prSet/>
      <dgm:spPr/>
      <dgm:t>
        <a:bodyPr/>
        <a:lstStyle/>
        <a:p>
          <a:endParaRPr lang="en-US"/>
        </a:p>
      </dgm:t>
    </dgm:pt>
    <dgm:pt modelId="{E5E7DF87-A16F-4D25-B60F-B5008303B189}" type="sibTrans" cxnId="{92064212-8F33-4A9A-92C2-AA0F47A7C29A}">
      <dgm:prSet/>
      <dgm:spPr/>
      <dgm:t>
        <a:bodyPr/>
        <a:lstStyle/>
        <a:p>
          <a:endParaRPr lang="en-US"/>
        </a:p>
      </dgm:t>
    </dgm:pt>
    <dgm:pt modelId="{FCEEEB72-BBA2-404D-9CCB-15B4E07DEF0B}">
      <dgm:prSet/>
      <dgm:spPr/>
      <dgm:t>
        <a:bodyPr/>
        <a:lstStyle/>
        <a:p>
          <a:r>
            <a:rPr lang="en-US" baseline="0"/>
            <a:t>MLOps emphasizes collaboration between data scientists, software engineers, and operations teams. By working together, these teams can ensure that machine learning models are built and deployed effectively.</a:t>
          </a:r>
          <a:endParaRPr lang="en-US"/>
        </a:p>
      </dgm:t>
    </dgm:pt>
    <dgm:pt modelId="{BB3E103C-2C56-4EA8-BCDB-35B55F01F140}" type="parTrans" cxnId="{8A79A5FB-9F0B-48AF-9005-7261F5C1089A}">
      <dgm:prSet/>
      <dgm:spPr/>
      <dgm:t>
        <a:bodyPr/>
        <a:lstStyle/>
        <a:p>
          <a:endParaRPr lang="en-US"/>
        </a:p>
      </dgm:t>
    </dgm:pt>
    <dgm:pt modelId="{BBB19F71-12BB-433C-B845-C13A6C58D310}" type="sibTrans" cxnId="{8A79A5FB-9F0B-48AF-9005-7261F5C1089A}">
      <dgm:prSet/>
      <dgm:spPr/>
      <dgm:t>
        <a:bodyPr/>
        <a:lstStyle/>
        <a:p>
          <a:endParaRPr lang="en-US"/>
        </a:p>
      </dgm:t>
    </dgm:pt>
    <dgm:pt modelId="{D7330E6E-CB9C-4899-8857-F974F434CBEE}">
      <dgm:prSet custT="1"/>
      <dgm:spPr/>
      <dgm:t>
        <a:bodyPr/>
        <a:lstStyle/>
        <a:p>
          <a:pPr algn="l"/>
          <a:r>
            <a:rPr lang="en-US" sz="2800" baseline="0"/>
            <a:t>Automation</a:t>
          </a:r>
          <a:endParaRPr lang="en-US" sz="2800"/>
        </a:p>
      </dgm:t>
    </dgm:pt>
    <dgm:pt modelId="{B0A8FF1A-FE6C-45C1-AA79-66165126D49C}" type="parTrans" cxnId="{A17F2A14-7D24-4C54-B924-6854921A1ED4}">
      <dgm:prSet/>
      <dgm:spPr/>
      <dgm:t>
        <a:bodyPr/>
        <a:lstStyle/>
        <a:p>
          <a:endParaRPr lang="en-US"/>
        </a:p>
      </dgm:t>
    </dgm:pt>
    <dgm:pt modelId="{9E23C8D6-1357-466B-9AEF-577BA2A3571D}" type="sibTrans" cxnId="{A17F2A14-7D24-4C54-B924-6854921A1ED4}">
      <dgm:prSet/>
      <dgm:spPr/>
      <dgm:t>
        <a:bodyPr/>
        <a:lstStyle/>
        <a:p>
          <a:endParaRPr lang="en-US"/>
        </a:p>
      </dgm:t>
    </dgm:pt>
    <dgm:pt modelId="{159DC1D5-D469-455D-B40C-8F9859DFD834}">
      <dgm:prSet/>
      <dgm:spPr/>
      <dgm:t>
        <a:bodyPr/>
        <a:lstStyle/>
        <a:p>
          <a:r>
            <a:rPr lang="en-US"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a:p>
      </dgm:t>
    </dgm:pt>
    <dgm:pt modelId="{3EE9BB77-FC31-4955-B9B3-64445F6A462E}" type="parTrans" cxnId="{93DC83B8-8B12-4EAB-AA80-A4F0CAEB783E}">
      <dgm:prSet/>
      <dgm:spPr/>
      <dgm:t>
        <a:bodyPr/>
        <a:lstStyle/>
        <a:p>
          <a:endParaRPr lang="en-US"/>
        </a:p>
      </dgm:t>
    </dgm:pt>
    <dgm:pt modelId="{6F838332-628F-4C3B-A09F-5E62C3790056}" type="sibTrans" cxnId="{93DC83B8-8B12-4EAB-AA80-A4F0CAEB783E}">
      <dgm:prSet/>
      <dgm:spPr/>
      <dgm:t>
        <a:bodyPr/>
        <a:lstStyle/>
        <a:p>
          <a:endParaRPr lang="en-US"/>
        </a:p>
      </dgm:t>
    </dgm:pt>
    <dgm:pt modelId="{12DCD6F8-51C4-457E-967C-C83D714CA551}">
      <dgm:prSet custT="1"/>
      <dgm:spPr/>
      <dgm:t>
        <a:bodyPr/>
        <a:lstStyle/>
        <a:p>
          <a:pPr algn="l"/>
          <a:r>
            <a:rPr lang="en-US" sz="2800" baseline="0"/>
            <a:t>Version Control</a:t>
          </a:r>
          <a:endParaRPr lang="en-US" sz="2800"/>
        </a:p>
      </dgm:t>
    </dgm:pt>
    <dgm:pt modelId="{73C9BCB0-8932-45FF-8D94-E42313C99E6D}" type="parTrans" cxnId="{0F866194-ACEB-4185-A3E8-904F188B4680}">
      <dgm:prSet/>
      <dgm:spPr/>
      <dgm:t>
        <a:bodyPr/>
        <a:lstStyle/>
        <a:p>
          <a:endParaRPr lang="en-US"/>
        </a:p>
      </dgm:t>
    </dgm:pt>
    <dgm:pt modelId="{8D8EA6F5-9170-4B31-94DA-FE62B66DA3E5}" type="sibTrans" cxnId="{0F866194-ACEB-4185-A3E8-904F188B4680}">
      <dgm:prSet/>
      <dgm:spPr/>
      <dgm:t>
        <a:bodyPr/>
        <a:lstStyle/>
        <a:p>
          <a:endParaRPr lang="en-US"/>
        </a:p>
      </dgm:t>
    </dgm:pt>
    <dgm:pt modelId="{8344DC08-164D-4D7A-B888-58B55DF6BBA2}">
      <dgm:prSet/>
      <dgm:spPr/>
      <dgm:t>
        <a:bodyPr/>
        <a:lstStyle/>
        <a:p>
          <a:r>
            <a:rPr lang="en-US" baseline="0"/>
            <a:t>MLOps relies on version control to manage changes to machine learning models and related code. Version control helps to ensure that all changes are tracked and documented, and can help to facilitate collaboration among team members.</a:t>
          </a:r>
          <a:endParaRPr lang="en-US"/>
        </a:p>
      </dgm:t>
    </dgm:pt>
    <dgm:pt modelId="{376CE958-214B-4AD9-A4EC-BC119F009262}" type="parTrans" cxnId="{CB6314B2-AEA0-4E39-A1C9-BA422E857DC1}">
      <dgm:prSet/>
      <dgm:spPr/>
      <dgm:t>
        <a:bodyPr/>
        <a:lstStyle/>
        <a:p>
          <a:endParaRPr lang="en-US"/>
        </a:p>
      </dgm:t>
    </dgm:pt>
    <dgm:pt modelId="{53E50A03-3B0E-49CC-A3DD-EFD9DB2639DA}" type="sibTrans" cxnId="{CB6314B2-AEA0-4E39-A1C9-BA422E857DC1}">
      <dgm:prSet/>
      <dgm:spPr/>
      <dgm:t>
        <a:bodyPr/>
        <a:lstStyle/>
        <a:p>
          <a:endParaRPr lang="en-US"/>
        </a:p>
      </dgm:t>
    </dgm:pt>
    <dgm:pt modelId="{24BC97DA-AB14-435F-A079-2DDC49CA30BD}">
      <dgm:prSet custT="1"/>
      <dgm:spPr/>
      <dgm:t>
        <a:bodyPr/>
        <a:lstStyle/>
        <a:p>
          <a:pPr algn="l"/>
          <a:r>
            <a:rPr lang="en-US" sz="2800" baseline="0"/>
            <a:t>Testing</a:t>
          </a:r>
          <a:endParaRPr lang="en-US" sz="2800"/>
        </a:p>
      </dgm:t>
    </dgm:pt>
    <dgm:pt modelId="{7A61C959-6F43-412D-92CC-8C300FBBAE25}" type="parTrans" cxnId="{36D71566-EC07-4FD6-9B83-FB31AFDC0273}">
      <dgm:prSet/>
      <dgm:spPr/>
      <dgm:t>
        <a:bodyPr/>
        <a:lstStyle/>
        <a:p>
          <a:endParaRPr lang="en-US"/>
        </a:p>
      </dgm:t>
    </dgm:pt>
    <dgm:pt modelId="{16C17A0D-8766-4329-8335-AD7C56A6E47A}" type="sibTrans" cxnId="{36D71566-EC07-4FD6-9B83-FB31AFDC0273}">
      <dgm:prSet/>
      <dgm:spPr/>
      <dgm:t>
        <a:bodyPr/>
        <a:lstStyle/>
        <a:p>
          <a:endParaRPr lang="en-US"/>
        </a:p>
      </dgm:t>
    </dgm:pt>
    <dgm:pt modelId="{B47E28B2-F0F9-41A2-87EB-459155C7C680}">
      <dgm:prSet/>
      <dgm:spPr/>
      <dgm:t>
        <a:bodyPr/>
        <a:lstStyle/>
        <a:p>
          <a:r>
            <a:rPr lang="en-US" baseline="0"/>
            <a:t>MLOps emphasizes the importance of testing machine learning models to ensure that they are working correctly. Testing can help to identify and address issues before they become problems in production environments.</a:t>
          </a:r>
          <a:endParaRPr lang="en-US"/>
        </a:p>
      </dgm:t>
    </dgm:pt>
    <dgm:pt modelId="{AF73286A-BFBB-4B14-8160-D799AFD9F92E}" type="parTrans" cxnId="{0D2A046D-7F68-4656-9DF3-81E852B834D8}">
      <dgm:prSet/>
      <dgm:spPr/>
      <dgm:t>
        <a:bodyPr/>
        <a:lstStyle/>
        <a:p>
          <a:endParaRPr lang="en-US"/>
        </a:p>
      </dgm:t>
    </dgm:pt>
    <dgm:pt modelId="{B9138756-C9D8-467D-A54C-E8FE3195C5CC}" type="sibTrans" cxnId="{0D2A046D-7F68-4656-9DF3-81E852B834D8}">
      <dgm:prSet/>
      <dgm:spPr/>
      <dgm:t>
        <a:bodyPr/>
        <a:lstStyle/>
        <a:p>
          <a:endParaRPr lang="en-US"/>
        </a:p>
      </dgm:t>
    </dgm:pt>
    <dgm:pt modelId="{6F5D2B5C-7B8A-43F9-A13A-E699617C473D}">
      <dgm:prSet custT="1"/>
      <dgm:spPr/>
      <dgm:t>
        <a:bodyPr/>
        <a:lstStyle/>
        <a:p>
          <a:pPr algn="l"/>
          <a:r>
            <a:rPr lang="en-US" sz="2800" baseline="0"/>
            <a:t>Monitoring</a:t>
          </a:r>
          <a:endParaRPr lang="en-US" sz="2800"/>
        </a:p>
      </dgm:t>
    </dgm:pt>
    <dgm:pt modelId="{BCA8AD9E-26F7-4596-ABC1-4EF3B8F687D2}" type="parTrans" cxnId="{182CD246-615D-4ED7-8EA7-9DCC8BE164A1}">
      <dgm:prSet/>
      <dgm:spPr/>
      <dgm:t>
        <a:bodyPr/>
        <a:lstStyle/>
        <a:p>
          <a:endParaRPr lang="en-US"/>
        </a:p>
      </dgm:t>
    </dgm:pt>
    <dgm:pt modelId="{E82716D8-265D-45EA-8BED-5F43000AB11C}" type="sibTrans" cxnId="{182CD246-615D-4ED7-8EA7-9DCC8BE164A1}">
      <dgm:prSet/>
      <dgm:spPr/>
      <dgm:t>
        <a:bodyPr/>
        <a:lstStyle/>
        <a:p>
          <a:endParaRPr lang="en-US"/>
        </a:p>
      </dgm:t>
    </dgm:pt>
    <dgm:pt modelId="{8E08BE35-035F-4BDC-B249-2CEAA57ED404}">
      <dgm:prSet/>
      <dgm:spPr/>
      <dgm:t>
        <a:bodyPr/>
        <a:lstStyle/>
        <a:p>
          <a:r>
            <a:rPr lang="en-US" baseline="0"/>
            <a:t>MLOps promotes continuous monitoring of machine learning models in production environments. This can help to identify issues and opportunities for optimization, and can help to ensure that the models continue to operate effectively over time.</a:t>
          </a:r>
          <a:endParaRPr lang="en-US"/>
        </a:p>
      </dgm:t>
    </dgm:pt>
    <dgm:pt modelId="{F1794C3A-199F-41D1-8E83-58BF8D0269A5}" type="parTrans" cxnId="{3CFEF27B-78E6-41A7-940A-2C243405B021}">
      <dgm:prSet/>
      <dgm:spPr/>
      <dgm:t>
        <a:bodyPr/>
        <a:lstStyle/>
        <a:p>
          <a:endParaRPr lang="en-US"/>
        </a:p>
      </dgm:t>
    </dgm:pt>
    <dgm:pt modelId="{C9B681A0-059C-4E0F-949C-A7B204A2E811}" type="sibTrans" cxnId="{3CFEF27B-78E6-41A7-940A-2C243405B021}">
      <dgm:prSet/>
      <dgm:spPr/>
      <dgm:t>
        <a:bodyPr/>
        <a:lstStyle/>
        <a:p>
          <a:endParaRPr lang="en-US"/>
        </a:p>
      </dgm:t>
    </dgm:pt>
    <dgm:pt modelId="{CA44BF21-87EA-4C44-937C-BAC3B008B666}">
      <dgm:prSet custT="1"/>
      <dgm:spPr/>
      <dgm:t>
        <a:bodyPr/>
        <a:lstStyle/>
        <a:p>
          <a:pPr algn="l"/>
          <a:r>
            <a:rPr lang="en-US" sz="2800" baseline="0"/>
            <a:t>Deployment</a:t>
          </a:r>
          <a:endParaRPr lang="en-US" sz="2800"/>
        </a:p>
      </dgm:t>
    </dgm:pt>
    <dgm:pt modelId="{ED96AC26-5439-4A6F-A0C9-32F9910A3ECC}" type="parTrans" cxnId="{BF9A74E7-926F-4481-9E5C-0A498A8D0727}">
      <dgm:prSet/>
      <dgm:spPr/>
      <dgm:t>
        <a:bodyPr/>
        <a:lstStyle/>
        <a:p>
          <a:endParaRPr lang="en-US"/>
        </a:p>
      </dgm:t>
    </dgm:pt>
    <dgm:pt modelId="{2C13BA6B-6C8D-441E-A25C-45D916734F02}" type="sibTrans" cxnId="{BF9A74E7-926F-4481-9E5C-0A498A8D0727}">
      <dgm:prSet/>
      <dgm:spPr/>
      <dgm:t>
        <a:bodyPr/>
        <a:lstStyle/>
        <a:p>
          <a:endParaRPr lang="en-US"/>
        </a:p>
      </dgm:t>
    </dgm:pt>
    <dgm:pt modelId="{B9B95875-8916-42C4-905A-DAFEAD773776}">
      <dgm:prSet/>
      <dgm:spPr/>
      <dgm:t>
        <a:bodyPr/>
        <a:lstStyle/>
        <a:p>
          <a:r>
            <a:rPr lang="en-US" baseline="0"/>
            <a:t>MLOps emphasizes the importance of automating the deployment of machine learning models to production environments. This can help to reduce the risk of errors and ensure that models are deployed consistently across different environments.</a:t>
          </a:r>
          <a:endParaRPr lang="en-US"/>
        </a:p>
      </dgm:t>
    </dgm:pt>
    <dgm:pt modelId="{DE3AAE45-2599-427B-A47B-E9EC84B8E152}" type="parTrans" cxnId="{7CAA91A4-4D9E-4566-A84F-88710200C0F3}">
      <dgm:prSet/>
      <dgm:spPr/>
      <dgm:t>
        <a:bodyPr/>
        <a:lstStyle/>
        <a:p>
          <a:endParaRPr lang="en-US"/>
        </a:p>
      </dgm:t>
    </dgm:pt>
    <dgm:pt modelId="{2690F4F7-777E-46F2-AC17-49BEA3788CFC}" type="sibTrans" cxnId="{7CAA91A4-4D9E-4566-A84F-88710200C0F3}">
      <dgm:prSet/>
      <dgm:spPr/>
      <dgm:t>
        <a:bodyPr/>
        <a:lstStyle/>
        <a:p>
          <a:endParaRPr lang="en-US"/>
        </a:p>
      </dgm:t>
    </dgm:pt>
    <dgm:pt modelId="{F6AFCDED-637E-42D3-B579-B1EED9B1FC72}" type="pres">
      <dgm:prSet presAssocID="{482FA787-D20B-4355-A45E-B2C93A760DDF}" presName="Name0" presStyleCnt="0">
        <dgm:presLayoutVars>
          <dgm:dir/>
          <dgm:animLvl val="lvl"/>
          <dgm:resizeHandles val="exact"/>
        </dgm:presLayoutVars>
      </dgm:prSet>
      <dgm:spPr/>
    </dgm:pt>
    <dgm:pt modelId="{859CC535-E8ED-4FBD-9487-70194F3C4B09}" type="pres">
      <dgm:prSet presAssocID="{96CD91D1-10DF-4AAA-B803-16EA1CF96B46}" presName="linNode" presStyleCnt="0"/>
      <dgm:spPr/>
    </dgm:pt>
    <dgm:pt modelId="{13364605-10A3-4450-9187-D1915F1962F3}" type="pres">
      <dgm:prSet presAssocID="{96CD91D1-10DF-4AAA-B803-16EA1CF96B46}" presName="parentText" presStyleLbl="node1" presStyleIdx="0" presStyleCnt="6">
        <dgm:presLayoutVars>
          <dgm:chMax val="1"/>
          <dgm:bulletEnabled val="1"/>
        </dgm:presLayoutVars>
      </dgm:prSet>
      <dgm:spPr/>
    </dgm:pt>
    <dgm:pt modelId="{E2D899CF-ABAD-4B64-8556-C0F23F45B0BC}" type="pres">
      <dgm:prSet presAssocID="{96CD91D1-10DF-4AAA-B803-16EA1CF96B46}" presName="descendantText" presStyleLbl="alignAccFollowNode1" presStyleIdx="0" presStyleCnt="6">
        <dgm:presLayoutVars>
          <dgm:bulletEnabled val="1"/>
        </dgm:presLayoutVars>
      </dgm:prSet>
      <dgm:spPr/>
    </dgm:pt>
    <dgm:pt modelId="{87D5B65F-18BF-4438-8E8F-99BA6B714F72}" type="pres">
      <dgm:prSet presAssocID="{E5E7DF87-A16F-4D25-B60F-B5008303B189}" presName="sp" presStyleCnt="0"/>
      <dgm:spPr/>
    </dgm:pt>
    <dgm:pt modelId="{33585A18-2DB2-4090-A3EF-2E3A8E53E55A}" type="pres">
      <dgm:prSet presAssocID="{D7330E6E-CB9C-4899-8857-F974F434CBEE}" presName="linNode" presStyleCnt="0"/>
      <dgm:spPr/>
    </dgm:pt>
    <dgm:pt modelId="{50D6E7B9-A02C-42B8-9218-E324CB0BFD3E}" type="pres">
      <dgm:prSet presAssocID="{D7330E6E-CB9C-4899-8857-F974F434CBEE}" presName="parentText" presStyleLbl="node1" presStyleIdx="1" presStyleCnt="6">
        <dgm:presLayoutVars>
          <dgm:chMax val="1"/>
          <dgm:bulletEnabled val="1"/>
        </dgm:presLayoutVars>
      </dgm:prSet>
      <dgm:spPr/>
    </dgm:pt>
    <dgm:pt modelId="{5631CB04-D1E2-42C6-80A2-13D8229FD298}" type="pres">
      <dgm:prSet presAssocID="{D7330E6E-CB9C-4899-8857-F974F434CBEE}" presName="descendantText" presStyleLbl="alignAccFollowNode1" presStyleIdx="1" presStyleCnt="6">
        <dgm:presLayoutVars>
          <dgm:bulletEnabled val="1"/>
        </dgm:presLayoutVars>
      </dgm:prSet>
      <dgm:spPr/>
    </dgm:pt>
    <dgm:pt modelId="{A04D0F4C-7246-4AAC-BC89-49E6AAFA3C59}" type="pres">
      <dgm:prSet presAssocID="{9E23C8D6-1357-466B-9AEF-577BA2A3571D}" presName="sp" presStyleCnt="0"/>
      <dgm:spPr/>
    </dgm:pt>
    <dgm:pt modelId="{C258DDF1-BC2D-4078-87E1-27BF8E845B04}" type="pres">
      <dgm:prSet presAssocID="{12DCD6F8-51C4-457E-967C-C83D714CA551}" presName="linNode" presStyleCnt="0"/>
      <dgm:spPr/>
    </dgm:pt>
    <dgm:pt modelId="{2C0EB146-53B1-4BB3-AE46-2F5B8AD8C338}" type="pres">
      <dgm:prSet presAssocID="{12DCD6F8-51C4-457E-967C-C83D714CA551}" presName="parentText" presStyleLbl="node1" presStyleIdx="2" presStyleCnt="6">
        <dgm:presLayoutVars>
          <dgm:chMax val="1"/>
          <dgm:bulletEnabled val="1"/>
        </dgm:presLayoutVars>
      </dgm:prSet>
      <dgm:spPr/>
    </dgm:pt>
    <dgm:pt modelId="{58D70352-0389-4029-B245-84F713DEF077}" type="pres">
      <dgm:prSet presAssocID="{12DCD6F8-51C4-457E-967C-C83D714CA551}" presName="descendantText" presStyleLbl="alignAccFollowNode1" presStyleIdx="2" presStyleCnt="6">
        <dgm:presLayoutVars>
          <dgm:bulletEnabled val="1"/>
        </dgm:presLayoutVars>
      </dgm:prSet>
      <dgm:spPr/>
    </dgm:pt>
    <dgm:pt modelId="{D5AC813B-3592-4F3F-855F-E77FE06C8C80}" type="pres">
      <dgm:prSet presAssocID="{8D8EA6F5-9170-4B31-94DA-FE62B66DA3E5}" presName="sp" presStyleCnt="0"/>
      <dgm:spPr/>
    </dgm:pt>
    <dgm:pt modelId="{E583F57A-83D7-4717-BAE8-BED8FF3BCC6E}" type="pres">
      <dgm:prSet presAssocID="{24BC97DA-AB14-435F-A079-2DDC49CA30BD}" presName="linNode" presStyleCnt="0"/>
      <dgm:spPr/>
    </dgm:pt>
    <dgm:pt modelId="{5C4DA2A4-FA6F-4F4B-AA87-91DCCD8C6130}" type="pres">
      <dgm:prSet presAssocID="{24BC97DA-AB14-435F-A079-2DDC49CA30BD}" presName="parentText" presStyleLbl="node1" presStyleIdx="3" presStyleCnt="6">
        <dgm:presLayoutVars>
          <dgm:chMax val="1"/>
          <dgm:bulletEnabled val="1"/>
        </dgm:presLayoutVars>
      </dgm:prSet>
      <dgm:spPr/>
    </dgm:pt>
    <dgm:pt modelId="{E95FD6A7-6AC1-4B9A-A510-E6918CA512AE}" type="pres">
      <dgm:prSet presAssocID="{24BC97DA-AB14-435F-A079-2DDC49CA30BD}" presName="descendantText" presStyleLbl="alignAccFollowNode1" presStyleIdx="3" presStyleCnt="6">
        <dgm:presLayoutVars>
          <dgm:bulletEnabled val="1"/>
        </dgm:presLayoutVars>
      </dgm:prSet>
      <dgm:spPr/>
    </dgm:pt>
    <dgm:pt modelId="{6F7F56F4-A2EE-47BC-B7FA-B09967AB8F1D}" type="pres">
      <dgm:prSet presAssocID="{16C17A0D-8766-4329-8335-AD7C56A6E47A}" presName="sp" presStyleCnt="0"/>
      <dgm:spPr/>
    </dgm:pt>
    <dgm:pt modelId="{A772AEA8-D50A-486C-997D-7C03CD9967F7}" type="pres">
      <dgm:prSet presAssocID="{6F5D2B5C-7B8A-43F9-A13A-E699617C473D}" presName="linNode" presStyleCnt="0"/>
      <dgm:spPr/>
    </dgm:pt>
    <dgm:pt modelId="{F713063B-108D-45DA-BF3D-1D13DC42FBD8}" type="pres">
      <dgm:prSet presAssocID="{6F5D2B5C-7B8A-43F9-A13A-E699617C473D}" presName="parentText" presStyleLbl="node1" presStyleIdx="4" presStyleCnt="6">
        <dgm:presLayoutVars>
          <dgm:chMax val="1"/>
          <dgm:bulletEnabled val="1"/>
        </dgm:presLayoutVars>
      </dgm:prSet>
      <dgm:spPr/>
    </dgm:pt>
    <dgm:pt modelId="{82C232C7-A89B-41D8-81F0-2F8DCEA3ED60}" type="pres">
      <dgm:prSet presAssocID="{6F5D2B5C-7B8A-43F9-A13A-E699617C473D}" presName="descendantText" presStyleLbl="alignAccFollowNode1" presStyleIdx="4" presStyleCnt="6">
        <dgm:presLayoutVars>
          <dgm:bulletEnabled val="1"/>
        </dgm:presLayoutVars>
      </dgm:prSet>
      <dgm:spPr/>
    </dgm:pt>
    <dgm:pt modelId="{1628C8CF-6DD7-4B8B-8524-11F80828193F}" type="pres">
      <dgm:prSet presAssocID="{E82716D8-265D-45EA-8BED-5F43000AB11C}" presName="sp" presStyleCnt="0"/>
      <dgm:spPr/>
    </dgm:pt>
    <dgm:pt modelId="{C68BCFDA-379D-4DC2-8D82-62B96833C7A4}" type="pres">
      <dgm:prSet presAssocID="{CA44BF21-87EA-4C44-937C-BAC3B008B666}" presName="linNode" presStyleCnt="0"/>
      <dgm:spPr/>
    </dgm:pt>
    <dgm:pt modelId="{B64315C2-E6CD-47FC-81BA-CF934398B577}" type="pres">
      <dgm:prSet presAssocID="{CA44BF21-87EA-4C44-937C-BAC3B008B666}" presName="parentText" presStyleLbl="node1" presStyleIdx="5" presStyleCnt="6">
        <dgm:presLayoutVars>
          <dgm:chMax val="1"/>
          <dgm:bulletEnabled val="1"/>
        </dgm:presLayoutVars>
      </dgm:prSet>
      <dgm:spPr/>
    </dgm:pt>
    <dgm:pt modelId="{9B59520C-04A5-4FCC-A2AA-7E6202B9291D}" type="pres">
      <dgm:prSet presAssocID="{CA44BF21-87EA-4C44-937C-BAC3B008B666}" presName="descendantText" presStyleLbl="alignAccFollowNode1" presStyleIdx="5" presStyleCnt="6">
        <dgm:presLayoutVars>
          <dgm:bulletEnabled val="1"/>
        </dgm:presLayoutVars>
      </dgm:prSet>
      <dgm:spPr/>
    </dgm:pt>
  </dgm:ptLst>
  <dgm:cxnLst>
    <dgm:cxn modelId="{92064212-8F33-4A9A-92C2-AA0F47A7C29A}" srcId="{482FA787-D20B-4355-A45E-B2C93A760DDF}" destId="{96CD91D1-10DF-4AAA-B803-16EA1CF96B46}" srcOrd="0" destOrd="0" parTransId="{B2C33458-84B0-4AC7-9703-CC20ED33C229}" sibTransId="{E5E7DF87-A16F-4D25-B60F-B5008303B189}"/>
    <dgm:cxn modelId="{A17F2A14-7D24-4C54-B924-6854921A1ED4}" srcId="{482FA787-D20B-4355-A45E-B2C93A760DDF}" destId="{D7330E6E-CB9C-4899-8857-F974F434CBEE}" srcOrd="1" destOrd="0" parTransId="{B0A8FF1A-FE6C-45C1-AA79-66165126D49C}" sibTransId="{9E23C8D6-1357-466B-9AEF-577BA2A3571D}"/>
    <dgm:cxn modelId="{FF48E519-DCBC-43EC-8381-2B694B10118A}" type="presOf" srcId="{482FA787-D20B-4355-A45E-B2C93A760DDF}" destId="{F6AFCDED-637E-42D3-B579-B1EED9B1FC72}" srcOrd="0" destOrd="0" presId="urn:microsoft.com/office/officeart/2005/8/layout/vList5"/>
    <dgm:cxn modelId="{7F2A971E-74D4-44C1-B336-BA7E2121E8A4}" type="presOf" srcId="{FCEEEB72-BBA2-404D-9CCB-15B4E07DEF0B}" destId="{E2D899CF-ABAD-4B64-8556-C0F23F45B0BC}" srcOrd="0" destOrd="0" presId="urn:microsoft.com/office/officeart/2005/8/layout/vList5"/>
    <dgm:cxn modelId="{16A6D229-E66E-4121-822F-44370516C9AC}" type="presOf" srcId="{24BC97DA-AB14-435F-A079-2DDC49CA30BD}" destId="{5C4DA2A4-FA6F-4F4B-AA87-91DCCD8C6130}" srcOrd="0" destOrd="0" presId="urn:microsoft.com/office/officeart/2005/8/layout/vList5"/>
    <dgm:cxn modelId="{800EB92C-DDA8-427C-873C-2E5131B8AC0C}" type="presOf" srcId="{12DCD6F8-51C4-457E-967C-C83D714CA551}" destId="{2C0EB146-53B1-4BB3-AE46-2F5B8AD8C338}" srcOrd="0" destOrd="0" presId="urn:microsoft.com/office/officeart/2005/8/layout/vList5"/>
    <dgm:cxn modelId="{8A17A43D-AD6B-4E60-B871-EF0B45EE7462}" type="presOf" srcId="{96CD91D1-10DF-4AAA-B803-16EA1CF96B46}" destId="{13364605-10A3-4450-9187-D1915F1962F3}" srcOrd="0" destOrd="0" presId="urn:microsoft.com/office/officeart/2005/8/layout/vList5"/>
    <dgm:cxn modelId="{1A130C3E-8825-4810-89AD-4571B46AF26D}" type="presOf" srcId="{B9B95875-8916-42C4-905A-DAFEAD773776}" destId="{9B59520C-04A5-4FCC-A2AA-7E6202B9291D}" srcOrd="0" destOrd="0" presId="urn:microsoft.com/office/officeart/2005/8/layout/vList5"/>
    <dgm:cxn modelId="{EC56C03E-C25A-44B6-A81F-084F5FEFD008}" type="presOf" srcId="{B47E28B2-F0F9-41A2-87EB-459155C7C680}" destId="{E95FD6A7-6AC1-4B9A-A510-E6918CA512AE}" srcOrd="0" destOrd="0" presId="urn:microsoft.com/office/officeart/2005/8/layout/vList5"/>
    <dgm:cxn modelId="{332DCC43-8B52-48FB-B18B-B1C12B29DED5}" type="presOf" srcId="{6F5D2B5C-7B8A-43F9-A13A-E699617C473D}" destId="{F713063B-108D-45DA-BF3D-1D13DC42FBD8}" srcOrd="0" destOrd="0" presId="urn:microsoft.com/office/officeart/2005/8/layout/vList5"/>
    <dgm:cxn modelId="{36D71566-EC07-4FD6-9B83-FB31AFDC0273}" srcId="{482FA787-D20B-4355-A45E-B2C93A760DDF}" destId="{24BC97DA-AB14-435F-A079-2DDC49CA30BD}" srcOrd="3" destOrd="0" parTransId="{7A61C959-6F43-412D-92CC-8C300FBBAE25}" sibTransId="{16C17A0D-8766-4329-8335-AD7C56A6E47A}"/>
    <dgm:cxn modelId="{182CD246-615D-4ED7-8EA7-9DCC8BE164A1}" srcId="{482FA787-D20B-4355-A45E-B2C93A760DDF}" destId="{6F5D2B5C-7B8A-43F9-A13A-E699617C473D}" srcOrd="4" destOrd="0" parTransId="{BCA8AD9E-26F7-4596-ABC1-4EF3B8F687D2}" sibTransId="{E82716D8-265D-45EA-8BED-5F43000AB11C}"/>
    <dgm:cxn modelId="{0D2A046D-7F68-4656-9DF3-81E852B834D8}" srcId="{24BC97DA-AB14-435F-A079-2DDC49CA30BD}" destId="{B47E28B2-F0F9-41A2-87EB-459155C7C680}" srcOrd="0" destOrd="0" parTransId="{AF73286A-BFBB-4B14-8160-D799AFD9F92E}" sibTransId="{B9138756-C9D8-467D-A54C-E8FE3195C5CC}"/>
    <dgm:cxn modelId="{3CFEF27B-78E6-41A7-940A-2C243405B021}" srcId="{6F5D2B5C-7B8A-43F9-A13A-E699617C473D}" destId="{8E08BE35-035F-4BDC-B249-2CEAA57ED404}" srcOrd="0" destOrd="0" parTransId="{F1794C3A-199F-41D1-8E83-58BF8D0269A5}" sibTransId="{C9B681A0-059C-4E0F-949C-A7B204A2E811}"/>
    <dgm:cxn modelId="{C3E5FB81-FD0F-4884-B76B-9D37F1008520}" type="presOf" srcId="{159DC1D5-D469-455D-B40C-8F9859DFD834}" destId="{5631CB04-D1E2-42C6-80A2-13D8229FD298}" srcOrd="0" destOrd="0" presId="urn:microsoft.com/office/officeart/2005/8/layout/vList5"/>
    <dgm:cxn modelId="{0F866194-ACEB-4185-A3E8-904F188B4680}" srcId="{482FA787-D20B-4355-A45E-B2C93A760DDF}" destId="{12DCD6F8-51C4-457E-967C-C83D714CA551}" srcOrd="2" destOrd="0" parTransId="{73C9BCB0-8932-45FF-8D94-E42313C99E6D}" sibTransId="{8D8EA6F5-9170-4B31-94DA-FE62B66DA3E5}"/>
    <dgm:cxn modelId="{7CAA91A4-4D9E-4566-A84F-88710200C0F3}" srcId="{CA44BF21-87EA-4C44-937C-BAC3B008B666}" destId="{B9B95875-8916-42C4-905A-DAFEAD773776}" srcOrd="0" destOrd="0" parTransId="{DE3AAE45-2599-427B-A47B-E9EC84B8E152}" sibTransId="{2690F4F7-777E-46F2-AC17-49BEA3788CFC}"/>
    <dgm:cxn modelId="{CB6314B2-AEA0-4E39-A1C9-BA422E857DC1}" srcId="{12DCD6F8-51C4-457E-967C-C83D714CA551}" destId="{8344DC08-164D-4D7A-B888-58B55DF6BBA2}" srcOrd="0" destOrd="0" parTransId="{376CE958-214B-4AD9-A4EC-BC119F009262}" sibTransId="{53E50A03-3B0E-49CC-A3DD-EFD9DB2639DA}"/>
    <dgm:cxn modelId="{93DC83B8-8B12-4EAB-AA80-A4F0CAEB783E}" srcId="{D7330E6E-CB9C-4899-8857-F974F434CBEE}" destId="{159DC1D5-D469-455D-B40C-8F9859DFD834}" srcOrd="0" destOrd="0" parTransId="{3EE9BB77-FC31-4955-B9B3-64445F6A462E}" sibTransId="{6F838332-628F-4C3B-A09F-5E62C3790056}"/>
    <dgm:cxn modelId="{D69686BF-383A-4936-AF72-614A4E9E87C4}" type="presOf" srcId="{8344DC08-164D-4D7A-B888-58B55DF6BBA2}" destId="{58D70352-0389-4029-B245-84F713DEF077}" srcOrd="0" destOrd="0" presId="urn:microsoft.com/office/officeart/2005/8/layout/vList5"/>
    <dgm:cxn modelId="{0E22B2CA-2575-4FCC-B380-A31D532B91AF}" type="presOf" srcId="{D7330E6E-CB9C-4899-8857-F974F434CBEE}" destId="{50D6E7B9-A02C-42B8-9218-E324CB0BFD3E}" srcOrd="0" destOrd="0" presId="urn:microsoft.com/office/officeart/2005/8/layout/vList5"/>
    <dgm:cxn modelId="{0FAB60CD-4415-4172-A0DE-E1383BC70619}" type="presOf" srcId="{8E08BE35-035F-4BDC-B249-2CEAA57ED404}" destId="{82C232C7-A89B-41D8-81F0-2F8DCEA3ED60}" srcOrd="0" destOrd="0" presId="urn:microsoft.com/office/officeart/2005/8/layout/vList5"/>
    <dgm:cxn modelId="{8EFF3DD5-4F28-4DD1-A4C0-3FC6109C65BC}" type="presOf" srcId="{CA44BF21-87EA-4C44-937C-BAC3B008B666}" destId="{B64315C2-E6CD-47FC-81BA-CF934398B577}" srcOrd="0" destOrd="0" presId="urn:microsoft.com/office/officeart/2005/8/layout/vList5"/>
    <dgm:cxn modelId="{BF9A74E7-926F-4481-9E5C-0A498A8D0727}" srcId="{482FA787-D20B-4355-A45E-B2C93A760DDF}" destId="{CA44BF21-87EA-4C44-937C-BAC3B008B666}" srcOrd="5" destOrd="0" parTransId="{ED96AC26-5439-4A6F-A0C9-32F9910A3ECC}" sibTransId="{2C13BA6B-6C8D-441E-A25C-45D916734F02}"/>
    <dgm:cxn modelId="{8A79A5FB-9F0B-48AF-9005-7261F5C1089A}" srcId="{96CD91D1-10DF-4AAA-B803-16EA1CF96B46}" destId="{FCEEEB72-BBA2-404D-9CCB-15B4E07DEF0B}" srcOrd="0" destOrd="0" parTransId="{BB3E103C-2C56-4EA8-BCDB-35B55F01F140}" sibTransId="{BBB19F71-12BB-433C-B845-C13A6C58D310}"/>
    <dgm:cxn modelId="{64B71E8E-26BB-482F-AA9B-CBEA1E958245}" type="presParOf" srcId="{F6AFCDED-637E-42D3-B579-B1EED9B1FC72}" destId="{859CC535-E8ED-4FBD-9487-70194F3C4B09}" srcOrd="0" destOrd="0" presId="urn:microsoft.com/office/officeart/2005/8/layout/vList5"/>
    <dgm:cxn modelId="{A1C766CC-6D54-4565-B255-F25D14BC0F17}" type="presParOf" srcId="{859CC535-E8ED-4FBD-9487-70194F3C4B09}" destId="{13364605-10A3-4450-9187-D1915F1962F3}" srcOrd="0" destOrd="0" presId="urn:microsoft.com/office/officeart/2005/8/layout/vList5"/>
    <dgm:cxn modelId="{6C2DA2A2-250D-4D79-B095-8E8461B364A8}" type="presParOf" srcId="{859CC535-E8ED-4FBD-9487-70194F3C4B09}" destId="{E2D899CF-ABAD-4B64-8556-C0F23F45B0BC}" srcOrd="1" destOrd="0" presId="urn:microsoft.com/office/officeart/2005/8/layout/vList5"/>
    <dgm:cxn modelId="{89184710-EADF-425B-8C32-84F558101ED4}" type="presParOf" srcId="{F6AFCDED-637E-42D3-B579-B1EED9B1FC72}" destId="{87D5B65F-18BF-4438-8E8F-99BA6B714F72}" srcOrd="1" destOrd="0" presId="urn:microsoft.com/office/officeart/2005/8/layout/vList5"/>
    <dgm:cxn modelId="{530977F5-BBAB-42D8-BCF6-76D4324B2570}" type="presParOf" srcId="{F6AFCDED-637E-42D3-B579-B1EED9B1FC72}" destId="{33585A18-2DB2-4090-A3EF-2E3A8E53E55A}" srcOrd="2" destOrd="0" presId="urn:microsoft.com/office/officeart/2005/8/layout/vList5"/>
    <dgm:cxn modelId="{941EFF55-B648-4745-9A74-373F8A116710}" type="presParOf" srcId="{33585A18-2DB2-4090-A3EF-2E3A8E53E55A}" destId="{50D6E7B9-A02C-42B8-9218-E324CB0BFD3E}" srcOrd="0" destOrd="0" presId="urn:microsoft.com/office/officeart/2005/8/layout/vList5"/>
    <dgm:cxn modelId="{6026A147-0159-4E7C-9D4F-1A86525D2798}" type="presParOf" srcId="{33585A18-2DB2-4090-A3EF-2E3A8E53E55A}" destId="{5631CB04-D1E2-42C6-80A2-13D8229FD298}" srcOrd="1" destOrd="0" presId="urn:microsoft.com/office/officeart/2005/8/layout/vList5"/>
    <dgm:cxn modelId="{B93B27A7-CA96-4D9C-94EB-D84A2C0A7008}" type="presParOf" srcId="{F6AFCDED-637E-42D3-B579-B1EED9B1FC72}" destId="{A04D0F4C-7246-4AAC-BC89-49E6AAFA3C59}" srcOrd="3" destOrd="0" presId="urn:microsoft.com/office/officeart/2005/8/layout/vList5"/>
    <dgm:cxn modelId="{B6E4E91B-1940-4E4F-A260-34A2A1E0C02C}" type="presParOf" srcId="{F6AFCDED-637E-42D3-B579-B1EED9B1FC72}" destId="{C258DDF1-BC2D-4078-87E1-27BF8E845B04}" srcOrd="4" destOrd="0" presId="urn:microsoft.com/office/officeart/2005/8/layout/vList5"/>
    <dgm:cxn modelId="{EE39125D-AD6B-4B0B-BC3E-A58FE308060E}" type="presParOf" srcId="{C258DDF1-BC2D-4078-87E1-27BF8E845B04}" destId="{2C0EB146-53B1-4BB3-AE46-2F5B8AD8C338}" srcOrd="0" destOrd="0" presId="urn:microsoft.com/office/officeart/2005/8/layout/vList5"/>
    <dgm:cxn modelId="{5E857B0E-7E08-4BCD-8EC3-89BFFC0357D4}" type="presParOf" srcId="{C258DDF1-BC2D-4078-87E1-27BF8E845B04}" destId="{58D70352-0389-4029-B245-84F713DEF077}" srcOrd="1" destOrd="0" presId="urn:microsoft.com/office/officeart/2005/8/layout/vList5"/>
    <dgm:cxn modelId="{432179B5-DC0F-4EB6-9C2E-054F178EC29A}" type="presParOf" srcId="{F6AFCDED-637E-42D3-B579-B1EED9B1FC72}" destId="{D5AC813B-3592-4F3F-855F-E77FE06C8C80}" srcOrd="5" destOrd="0" presId="urn:microsoft.com/office/officeart/2005/8/layout/vList5"/>
    <dgm:cxn modelId="{38E91D1A-F5BC-4B07-B849-7E724274585D}" type="presParOf" srcId="{F6AFCDED-637E-42D3-B579-B1EED9B1FC72}" destId="{E583F57A-83D7-4717-BAE8-BED8FF3BCC6E}" srcOrd="6" destOrd="0" presId="urn:microsoft.com/office/officeart/2005/8/layout/vList5"/>
    <dgm:cxn modelId="{C0ACBC63-93C9-4079-B623-45EA64EF5460}" type="presParOf" srcId="{E583F57A-83D7-4717-BAE8-BED8FF3BCC6E}" destId="{5C4DA2A4-FA6F-4F4B-AA87-91DCCD8C6130}" srcOrd="0" destOrd="0" presId="urn:microsoft.com/office/officeart/2005/8/layout/vList5"/>
    <dgm:cxn modelId="{2588CCC8-A034-4242-A751-67C2950D8B3E}" type="presParOf" srcId="{E583F57A-83D7-4717-BAE8-BED8FF3BCC6E}" destId="{E95FD6A7-6AC1-4B9A-A510-E6918CA512AE}" srcOrd="1" destOrd="0" presId="urn:microsoft.com/office/officeart/2005/8/layout/vList5"/>
    <dgm:cxn modelId="{59668555-28E0-4CCC-A416-FCCDC8C49506}" type="presParOf" srcId="{F6AFCDED-637E-42D3-B579-B1EED9B1FC72}" destId="{6F7F56F4-A2EE-47BC-B7FA-B09967AB8F1D}" srcOrd="7" destOrd="0" presId="urn:microsoft.com/office/officeart/2005/8/layout/vList5"/>
    <dgm:cxn modelId="{E8A99379-5E14-4095-93A9-63B266D2C818}" type="presParOf" srcId="{F6AFCDED-637E-42D3-B579-B1EED9B1FC72}" destId="{A772AEA8-D50A-486C-997D-7C03CD9967F7}" srcOrd="8" destOrd="0" presId="urn:microsoft.com/office/officeart/2005/8/layout/vList5"/>
    <dgm:cxn modelId="{65D3049C-E519-485F-97C3-2FA9BE21C601}" type="presParOf" srcId="{A772AEA8-D50A-486C-997D-7C03CD9967F7}" destId="{F713063B-108D-45DA-BF3D-1D13DC42FBD8}" srcOrd="0" destOrd="0" presId="urn:microsoft.com/office/officeart/2005/8/layout/vList5"/>
    <dgm:cxn modelId="{74522BB9-32F0-4193-9395-F9D7E7D73CB1}" type="presParOf" srcId="{A772AEA8-D50A-486C-997D-7C03CD9967F7}" destId="{82C232C7-A89B-41D8-81F0-2F8DCEA3ED60}" srcOrd="1" destOrd="0" presId="urn:microsoft.com/office/officeart/2005/8/layout/vList5"/>
    <dgm:cxn modelId="{3E2E498E-31E1-4C43-948A-E6BA8E427E0A}" type="presParOf" srcId="{F6AFCDED-637E-42D3-B579-B1EED9B1FC72}" destId="{1628C8CF-6DD7-4B8B-8524-11F80828193F}" srcOrd="9" destOrd="0" presId="urn:microsoft.com/office/officeart/2005/8/layout/vList5"/>
    <dgm:cxn modelId="{08E29826-FD1E-4A22-AFF6-12FF6F958F7D}" type="presParOf" srcId="{F6AFCDED-637E-42D3-B579-B1EED9B1FC72}" destId="{C68BCFDA-379D-4DC2-8D82-62B96833C7A4}" srcOrd="10" destOrd="0" presId="urn:microsoft.com/office/officeart/2005/8/layout/vList5"/>
    <dgm:cxn modelId="{C7DAE0D2-FECB-4CB3-925D-0A1446795A0C}" type="presParOf" srcId="{C68BCFDA-379D-4DC2-8D82-62B96833C7A4}" destId="{B64315C2-E6CD-47FC-81BA-CF934398B577}" srcOrd="0" destOrd="0" presId="urn:microsoft.com/office/officeart/2005/8/layout/vList5"/>
    <dgm:cxn modelId="{3453FE2D-4B5B-48C9-8948-B8F70D365B04}" type="presParOf" srcId="{C68BCFDA-379D-4DC2-8D82-62B96833C7A4}" destId="{9B59520C-04A5-4FCC-A2AA-7E6202B9291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881A78-A401-49AA-AA1E-821DEDF0E3D5}"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601CE6E8-3C86-417C-8EBE-C0D9713CDFE8}">
      <dgm:prSet/>
      <dgm:spPr/>
      <dgm:t>
        <a:bodyPr/>
        <a:lstStyle/>
        <a:p>
          <a:pPr>
            <a:defRPr b="1"/>
          </a:pPr>
          <a:r>
            <a:rPr lang="en-US" baseline="0"/>
            <a:t>Data preprocessing</a:t>
          </a:r>
          <a:endParaRPr lang="en-US"/>
        </a:p>
      </dgm:t>
    </dgm:pt>
    <dgm:pt modelId="{6384D0D1-6C20-4198-805F-6434E61F5E22}" type="parTrans" cxnId="{F35B42ED-4B47-4D82-88A9-F588CDAE025E}">
      <dgm:prSet/>
      <dgm:spPr/>
      <dgm:t>
        <a:bodyPr/>
        <a:lstStyle/>
        <a:p>
          <a:endParaRPr lang="en-US"/>
        </a:p>
      </dgm:t>
    </dgm:pt>
    <dgm:pt modelId="{A7EB0C63-B1D1-4B29-BA85-02B5CD720C1B}" type="sibTrans" cxnId="{F35B42ED-4B47-4D82-88A9-F588CDAE025E}">
      <dgm:prSet/>
      <dgm:spPr/>
      <dgm:t>
        <a:bodyPr/>
        <a:lstStyle/>
        <a:p>
          <a:endParaRPr lang="en-US"/>
        </a:p>
      </dgm:t>
    </dgm:pt>
    <dgm:pt modelId="{568B5E3E-D08F-4E84-B6CA-2B0DB6907B4E}">
      <dgm:prSet/>
      <dgm:spPr/>
      <dgm:t>
        <a:bodyPr/>
        <a:lstStyle/>
        <a:p>
          <a:r>
            <a:rPr lang="en-US" baseline="0"/>
            <a:t>Cleaning, transforming, and organizing data so that it can be used for training and evaluation.</a:t>
          </a:r>
          <a:endParaRPr lang="en-US"/>
        </a:p>
      </dgm:t>
    </dgm:pt>
    <dgm:pt modelId="{43109711-BD1F-4DFD-9F8C-F0E38986018D}" type="parTrans" cxnId="{CB745FFF-A19E-44FE-BCF0-5121C4897CEE}">
      <dgm:prSet/>
      <dgm:spPr/>
      <dgm:t>
        <a:bodyPr/>
        <a:lstStyle/>
        <a:p>
          <a:endParaRPr lang="en-US"/>
        </a:p>
      </dgm:t>
    </dgm:pt>
    <dgm:pt modelId="{4DE7FD0B-E463-43F9-96DF-8398E646667C}" type="sibTrans" cxnId="{CB745FFF-A19E-44FE-BCF0-5121C4897CEE}">
      <dgm:prSet/>
      <dgm:spPr/>
      <dgm:t>
        <a:bodyPr/>
        <a:lstStyle/>
        <a:p>
          <a:endParaRPr lang="en-US"/>
        </a:p>
      </dgm:t>
    </dgm:pt>
    <dgm:pt modelId="{9C9BA8E9-80D4-4A0C-ABCF-5CA014916D90}">
      <dgm:prSet/>
      <dgm:spPr/>
      <dgm:t>
        <a:bodyPr/>
        <a:lstStyle/>
        <a:p>
          <a:r>
            <a:rPr lang="en-US" baseline="0"/>
            <a:t>Example: Removing missing values from a dataset, normalizing numerical features, and encoding categorical variables.</a:t>
          </a:r>
          <a:endParaRPr lang="en-US"/>
        </a:p>
      </dgm:t>
    </dgm:pt>
    <dgm:pt modelId="{8E7385AE-40C4-4ABF-B955-CA6FFDD5C315}" type="parTrans" cxnId="{2DD3E132-5BC2-4973-B52D-955DC1354AB3}">
      <dgm:prSet/>
      <dgm:spPr/>
      <dgm:t>
        <a:bodyPr/>
        <a:lstStyle/>
        <a:p>
          <a:endParaRPr lang="en-US"/>
        </a:p>
      </dgm:t>
    </dgm:pt>
    <dgm:pt modelId="{DCFEC7E6-DD4F-4C42-BB26-325B81FA7973}" type="sibTrans" cxnId="{2DD3E132-5BC2-4973-B52D-955DC1354AB3}">
      <dgm:prSet/>
      <dgm:spPr/>
      <dgm:t>
        <a:bodyPr/>
        <a:lstStyle/>
        <a:p>
          <a:endParaRPr lang="en-US"/>
        </a:p>
      </dgm:t>
    </dgm:pt>
    <dgm:pt modelId="{C05EF732-0B37-4C78-95AF-A210E7D8FCF6}">
      <dgm:prSet/>
      <dgm:spPr/>
      <dgm:t>
        <a:bodyPr/>
        <a:lstStyle/>
        <a:p>
          <a:pPr>
            <a:defRPr b="1"/>
          </a:pPr>
          <a:r>
            <a:rPr lang="en-US" baseline="0"/>
            <a:t>Model selection</a:t>
          </a:r>
          <a:endParaRPr lang="en-US"/>
        </a:p>
      </dgm:t>
    </dgm:pt>
    <dgm:pt modelId="{128D3934-05E3-42A7-9056-070214134CCC}" type="parTrans" cxnId="{153B7D64-E064-48BF-BD04-C3ADE3870B03}">
      <dgm:prSet/>
      <dgm:spPr/>
      <dgm:t>
        <a:bodyPr/>
        <a:lstStyle/>
        <a:p>
          <a:endParaRPr lang="en-US"/>
        </a:p>
      </dgm:t>
    </dgm:pt>
    <dgm:pt modelId="{7E7683C4-9558-4281-BE02-50FEDB79F19D}" type="sibTrans" cxnId="{153B7D64-E064-48BF-BD04-C3ADE3870B03}">
      <dgm:prSet/>
      <dgm:spPr/>
      <dgm:t>
        <a:bodyPr/>
        <a:lstStyle/>
        <a:p>
          <a:endParaRPr lang="en-US"/>
        </a:p>
      </dgm:t>
    </dgm:pt>
    <dgm:pt modelId="{191131CD-69EB-41F9-AD7C-61E1DAE0E8D9}">
      <dgm:prSet/>
      <dgm:spPr/>
      <dgm:t>
        <a:bodyPr/>
        <a:lstStyle/>
        <a:p>
          <a:r>
            <a:rPr lang="en-US" baseline="0"/>
            <a:t>Choosing the appropriate algorithm and hyperparameters to create models that meet specific business and technical requirements.</a:t>
          </a:r>
          <a:endParaRPr lang="en-US"/>
        </a:p>
      </dgm:t>
    </dgm:pt>
    <dgm:pt modelId="{84D4BE9D-AF63-40F5-99D6-124DCC89C32E}" type="parTrans" cxnId="{25EF9C92-3306-49D4-9B57-102613256CBD}">
      <dgm:prSet/>
      <dgm:spPr/>
      <dgm:t>
        <a:bodyPr/>
        <a:lstStyle/>
        <a:p>
          <a:endParaRPr lang="en-US"/>
        </a:p>
      </dgm:t>
    </dgm:pt>
    <dgm:pt modelId="{A1B18B42-319F-45B7-8D9C-B10EB0056088}" type="sibTrans" cxnId="{25EF9C92-3306-49D4-9B57-102613256CBD}">
      <dgm:prSet/>
      <dgm:spPr/>
      <dgm:t>
        <a:bodyPr/>
        <a:lstStyle/>
        <a:p>
          <a:endParaRPr lang="en-US"/>
        </a:p>
      </dgm:t>
    </dgm:pt>
    <dgm:pt modelId="{84FFDCDB-1B31-4632-9FB2-B3648A6D9A14}">
      <dgm:prSet/>
      <dgm:spPr/>
      <dgm:t>
        <a:bodyPr/>
        <a:lstStyle/>
        <a:p>
          <a:r>
            <a:rPr lang="en-US" baseline="0"/>
            <a:t>Example: Deciding whether to use a linear regression or a decision tree algorithm to predict sales, and selecting appropriate values for parameters such as learning rate or regularization.</a:t>
          </a:r>
          <a:endParaRPr lang="en-US"/>
        </a:p>
      </dgm:t>
    </dgm:pt>
    <dgm:pt modelId="{F688BD71-14E6-4AC5-BADD-BE726B3CB5D3}" type="parTrans" cxnId="{15DBAB50-8782-4F3E-A860-A9EF856FCA60}">
      <dgm:prSet/>
      <dgm:spPr/>
      <dgm:t>
        <a:bodyPr/>
        <a:lstStyle/>
        <a:p>
          <a:endParaRPr lang="en-US"/>
        </a:p>
      </dgm:t>
    </dgm:pt>
    <dgm:pt modelId="{72451D8E-22C3-4BA8-A093-4E73C17C682E}" type="sibTrans" cxnId="{15DBAB50-8782-4F3E-A860-A9EF856FCA60}">
      <dgm:prSet/>
      <dgm:spPr/>
      <dgm:t>
        <a:bodyPr/>
        <a:lstStyle/>
        <a:p>
          <a:endParaRPr lang="en-US"/>
        </a:p>
      </dgm:t>
    </dgm:pt>
    <dgm:pt modelId="{1FA7F08A-FA87-4769-B921-8AE9F2EAD44D}">
      <dgm:prSet/>
      <dgm:spPr/>
      <dgm:t>
        <a:bodyPr/>
        <a:lstStyle/>
        <a:p>
          <a:pPr>
            <a:defRPr b="1"/>
          </a:pPr>
          <a:r>
            <a:rPr lang="en-US" baseline="0"/>
            <a:t>Model training</a:t>
          </a:r>
          <a:endParaRPr lang="en-US"/>
        </a:p>
      </dgm:t>
    </dgm:pt>
    <dgm:pt modelId="{F48CA9EB-78E8-47DC-A0F6-38B864CB0D60}" type="parTrans" cxnId="{8A236218-AD9B-46CD-A3D4-8C62D529C16A}">
      <dgm:prSet/>
      <dgm:spPr/>
      <dgm:t>
        <a:bodyPr/>
        <a:lstStyle/>
        <a:p>
          <a:endParaRPr lang="en-US"/>
        </a:p>
      </dgm:t>
    </dgm:pt>
    <dgm:pt modelId="{AE5C7C85-0E62-42E5-9735-71A7489CAE51}" type="sibTrans" cxnId="{8A236218-AD9B-46CD-A3D4-8C62D529C16A}">
      <dgm:prSet/>
      <dgm:spPr/>
      <dgm:t>
        <a:bodyPr/>
        <a:lstStyle/>
        <a:p>
          <a:endParaRPr lang="en-US"/>
        </a:p>
      </dgm:t>
    </dgm:pt>
    <dgm:pt modelId="{42C702E6-5948-429C-AECC-25C854DA9A5D}">
      <dgm:prSet/>
      <dgm:spPr/>
      <dgm:t>
        <a:bodyPr/>
        <a:lstStyle/>
        <a:p>
          <a:r>
            <a:rPr lang="en-US" baseline="0"/>
            <a:t>Using data to train models, and optimizing them for specific use cases.</a:t>
          </a:r>
          <a:endParaRPr lang="en-US"/>
        </a:p>
      </dgm:t>
    </dgm:pt>
    <dgm:pt modelId="{F57D8E7E-D149-4BF3-B2AD-E445E7506E7E}" type="parTrans" cxnId="{8E041523-C2C3-43AA-AEE4-E2CF9ED4B5A4}">
      <dgm:prSet/>
      <dgm:spPr/>
      <dgm:t>
        <a:bodyPr/>
        <a:lstStyle/>
        <a:p>
          <a:endParaRPr lang="en-US"/>
        </a:p>
      </dgm:t>
    </dgm:pt>
    <dgm:pt modelId="{371BA6FC-E0BC-45F9-8C01-ED44489AACCB}" type="sibTrans" cxnId="{8E041523-C2C3-43AA-AEE4-E2CF9ED4B5A4}">
      <dgm:prSet/>
      <dgm:spPr/>
      <dgm:t>
        <a:bodyPr/>
        <a:lstStyle/>
        <a:p>
          <a:endParaRPr lang="en-US"/>
        </a:p>
      </dgm:t>
    </dgm:pt>
    <dgm:pt modelId="{7AC00032-57DA-418D-8A7C-657800A17155}">
      <dgm:prSet/>
      <dgm:spPr/>
      <dgm:t>
        <a:bodyPr/>
        <a:lstStyle/>
        <a:p>
          <a:r>
            <a:rPr lang="en-US" baseline="0" dirty="0"/>
            <a:t>Example: Using historical sales data to train a machine learning model that predicts future sales, and adjusting the model's parameters to maximize accuracy.</a:t>
          </a:r>
          <a:endParaRPr lang="en-US" dirty="0"/>
        </a:p>
      </dgm:t>
    </dgm:pt>
    <dgm:pt modelId="{DBB7E8EA-1A43-4AAC-819E-A842A684176C}" type="parTrans" cxnId="{FA1920AD-2107-4DBE-AF8A-B36CB9217B3B}">
      <dgm:prSet/>
      <dgm:spPr/>
      <dgm:t>
        <a:bodyPr/>
        <a:lstStyle/>
        <a:p>
          <a:endParaRPr lang="en-US"/>
        </a:p>
      </dgm:t>
    </dgm:pt>
    <dgm:pt modelId="{0B010F89-8EA9-4D45-A411-50B93274EAF7}" type="sibTrans" cxnId="{FA1920AD-2107-4DBE-AF8A-B36CB9217B3B}">
      <dgm:prSet/>
      <dgm:spPr/>
      <dgm:t>
        <a:bodyPr/>
        <a:lstStyle/>
        <a:p>
          <a:endParaRPr lang="en-US"/>
        </a:p>
      </dgm:t>
    </dgm:pt>
    <dgm:pt modelId="{D3CC6E55-9F7D-43D5-B2B4-142DCA033398}" type="pres">
      <dgm:prSet presAssocID="{17881A78-A401-49AA-AA1E-821DEDF0E3D5}" presName="linear" presStyleCnt="0">
        <dgm:presLayoutVars>
          <dgm:dir/>
          <dgm:animLvl val="lvl"/>
          <dgm:resizeHandles val="exact"/>
        </dgm:presLayoutVars>
      </dgm:prSet>
      <dgm:spPr/>
    </dgm:pt>
    <dgm:pt modelId="{4BF731AC-32FC-4FAF-A772-AC4A0C0A6CB5}" type="pres">
      <dgm:prSet presAssocID="{601CE6E8-3C86-417C-8EBE-C0D9713CDFE8}" presName="parentLin" presStyleCnt="0"/>
      <dgm:spPr/>
    </dgm:pt>
    <dgm:pt modelId="{48C931FF-E041-49CD-832C-774F6B77A476}" type="pres">
      <dgm:prSet presAssocID="{601CE6E8-3C86-417C-8EBE-C0D9713CDFE8}" presName="parentLeftMargin" presStyleLbl="node1" presStyleIdx="0" presStyleCnt="3"/>
      <dgm:spPr/>
    </dgm:pt>
    <dgm:pt modelId="{893FCD87-B0D2-4705-89AE-899310FD026D}" type="pres">
      <dgm:prSet presAssocID="{601CE6E8-3C86-417C-8EBE-C0D9713CDFE8}" presName="parentText" presStyleLbl="node1" presStyleIdx="0" presStyleCnt="3">
        <dgm:presLayoutVars>
          <dgm:chMax val="0"/>
          <dgm:bulletEnabled val="1"/>
        </dgm:presLayoutVars>
      </dgm:prSet>
      <dgm:spPr/>
    </dgm:pt>
    <dgm:pt modelId="{B3CF8B8D-B423-47B3-B786-176F9CDA0A65}" type="pres">
      <dgm:prSet presAssocID="{601CE6E8-3C86-417C-8EBE-C0D9713CDFE8}" presName="negativeSpace" presStyleCnt="0"/>
      <dgm:spPr/>
    </dgm:pt>
    <dgm:pt modelId="{2379525E-A77F-4AA0-93EB-8E4CE63AB81D}" type="pres">
      <dgm:prSet presAssocID="{601CE6E8-3C86-417C-8EBE-C0D9713CDFE8}" presName="childText" presStyleLbl="conFgAcc1" presStyleIdx="0" presStyleCnt="3">
        <dgm:presLayoutVars>
          <dgm:bulletEnabled val="1"/>
        </dgm:presLayoutVars>
      </dgm:prSet>
      <dgm:spPr/>
    </dgm:pt>
    <dgm:pt modelId="{F76C0CA4-CCE4-4841-9223-1B23DA2AE913}" type="pres">
      <dgm:prSet presAssocID="{A7EB0C63-B1D1-4B29-BA85-02B5CD720C1B}" presName="spaceBetweenRectangles" presStyleCnt="0"/>
      <dgm:spPr/>
    </dgm:pt>
    <dgm:pt modelId="{9D50A3C2-4FA9-4DE8-847F-9472F567F2B9}" type="pres">
      <dgm:prSet presAssocID="{C05EF732-0B37-4C78-95AF-A210E7D8FCF6}" presName="parentLin" presStyleCnt="0"/>
      <dgm:spPr/>
    </dgm:pt>
    <dgm:pt modelId="{8CB4E74C-28E6-4E7A-A99B-D7681495D96C}" type="pres">
      <dgm:prSet presAssocID="{C05EF732-0B37-4C78-95AF-A210E7D8FCF6}" presName="parentLeftMargin" presStyleLbl="node1" presStyleIdx="0" presStyleCnt="3"/>
      <dgm:spPr/>
    </dgm:pt>
    <dgm:pt modelId="{679E5B3C-157C-475A-A5B4-8D48905EBCB6}" type="pres">
      <dgm:prSet presAssocID="{C05EF732-0B37-4C78-95AF-A210E7D8FCF6}" presName="parentText" presStyleLbl="node1" presStyleIdx="1" presStyleCnt="3">
        <dgm:presLayoutVars>
          <dgm:chMax val="0"/>
          <dgm:bulletEnabled val="1"/>
        </dgm:presLayoutVars>
      </dgm:prSet>
      <dgm:spPr/>
    </dgm:pt>
    <dgm:pt modelId="{4E1A2EFD-A8D1-41E7-8138-1DBA2D03AABA}" type="pres">
      <dgm:prSet presAssocID="{C05EF732-0B37-4C78-95AF-A210E7D8FCF6}" presName="negativeSpace" presStyleCnt="0"/>
      <dgm:spPr/>
    </dgm:pt>
    <dgm:pt modelId="{1C394970-82F1-4175-B629-607322084CFD}" type="pres">
      <dgm:prSet presAssocID="{C05EF732-0B37-4C78-95AF-A210E7D8FCF6}" presName="childText" presStyleLbl="conFgAcc1" presStyleIdx="1" presStyleCnt="3">
        <dgm:presLayoutVars>
          <dgm:bulletEnabled val="1"/>
        </dgm:presLayoutVars>
      </dgm:prSet>
      <dgm:spPr/>
    </dgm:pt>
    <dgm:pt modelId="{CCDF4F7F-398E-4059-AC92-BEE012DB826B}" type="pres">
      <dgm:prSet presAssocID="{7E7683C4-9558-4281-BE02-50FEDB79F19D}" presName="spaceBetweenRectangles" presStyleCnt="0"/>
      <dgm:spPr/>
    </dgm:pt>
    <dgm:pt modelId="{24F092EF-E22C-4197-B879-BE08505B7A6C}" type="pres">
      <dgm:prSet presAssocID="{1FA7F08A-FA87-4769-B921-8AE9F2EAD44D}" presName="parentLin" presStyleCnt="0"/>
      <dgm:spPr/>
    </dgm:pt>
    <dgm:pt modelId="{BEDE57BC-1ECC-4BA4-A295-35AB8548A21E}" type="pres">
      <dgm:prSet presAssocID="{1FA7F08A-FA87-4769-B921-8AE9F2EAD44D}" presName="parentLeftMargin" presStyleLbl="node1" presStyleIdx="1" presStyleCnt="3"/>
      <dgm:spPr/>
    </dgm:pt>
    <dgm:pt modelId="{7474B332-FCEF-4CE6-A9CA-9DBDFBA177A7}" type="pres">
      <dgm:prSet presAssocID="{1FA7F08A-FA87-4769-B921-8AE9F2EAD44D}" presName="parentText" presStyleLbl="node1" presStyleIdx="2" presStyleCnt="3">
        <dgm:presLayoutVars>
          <dgm:chMax val="0"/>
          <dgm:bulletEnabled val="1"/>
        </dgm:presLayoutVars>
      </dgm:prSet>
      <dgm:spPr/>
    </dgm:pt>
    <dgm:pt modelId="{AAD3190C-B61E-463D-9B1E-061B08FC26E4}" type="pres">
      <dgm:prSet presAssocID="{1FA7F08A-FA87-4769-B921-8AE9F2EAD44D}" presName="negativeSpace" presStyleCnt="0"/>
      <dgm:spPr/>
    </dgm:pt>
    <dgm:pt modelId="{C2AD3861-741F-4730-801D-EF91AD73FFCF}" type="pres">
      <dgm:prSet presAssocID="{1FA7F08A-FA87-4769-B921-8AE9F2EAD44D}" presName="childText" presStyleLbl="conFgAcc1" presStyleIdx="2" presStyleCnt="3">
        <dgm:presLayoutVars>
          <dgm:bulletEnabled val="1"/>
        </dgm:presLayoutVars>
      </dgm:prSet>
      <dgm:spPr/>
    </dgm:pt>
  </dgm:ptLst>
  <dgm:cxnLst>
    <dgm:cxn modelId="{8A236218-AD9B-46CD-A3D4-8C62D529C16A}" srcId="{17881A78-A401-49AA-AA1E-821DEDF0E3D5}" destId="{1FA7F08A-FA87-4769-B921-8AE9F2EAD44D}" srcOrd="2" destOrd="0" parTransId="{F48CA9EB-78E8-47DC-A0F6-38B864CB0D60}" sibTransId="{AE5C7C85-0E62-42E5-9735-71A7489CAE51}"/>
    <dgm:cxn modelId="{8E041523-C2C3-43AA-AEE4-E2CF9ED4B5A4}" srcId="{1FA7F08A-FA87-4769-B921-8AE9F2EAD44D}" destId="{42C702E6-5948-429C-AECC-25C854DA9A5D}" srcOrd="0" destOrd="0" parTransId="{F57D8E7E-D149-4BF3-B2AD-E445E7506E7E}" sibTransId="{371BA6FC-E0BC-45F9-8C01-ED44489AACCB}"/>
    <dgm:cxn modelId="{2DD3E132-5BC2-4973-B52D-955DC1354AB3}" srcId="{601CE6E8-3C86-417C-8EBE-C0D9713CDFE8}" destId="{9C9BA8E9-80D4-4A0C-ABCF-5CA014916D90}" srcOrd="1" destOrd="0" parTransId="{8E7385AE-40C4-4ABF-B955-CA6FFDD5C315}" sibTransId="{DCFEC7E6-DD4F-4C42-BB26-325B81FA7973}"/>
    <dgm:cxn modelId="{9470713E-80E1-4ABC-8930-AA0FE8E57DFD}" type="presOf" srcId="{17881A78-A401-49AA-AA1E-821DEDF0E3D5}" destId="{D3CC6E55-9F7D-43D5-B2B4-142DCA033398}" srcOrd="0" destOrd="0" presId="urn:microsoft.com/office/officeart/2005/8/layout/list1"/>
    <dgm:cxn modelId="{153B7D64-E064-48BF-BD04-C3ADE3870B03}" srcId="{17881A78-A401-49AA-AA1E-821DEDF0E3D5}" destId="{C05EF732-0B37-4C78-95AF-A210E7D8FCF6}" srcOrd="1" destOrd="0" parTransId="{128D3934-05E3-42A7-9056-070214134CCC}" sibTransId="{7E7683C4-9558-4281-BE02-50FEDB79F19D}"/>
    <dgm:cxn modelId="{B0DA554B-08B5-405C-A7D4-785AD55030C6}" type="presOf" srcId="{191131CD-69EB-41F9-AD7C-61E1DAE0E8D9}" destId="{1C394970-82F1-4175-B629-607322084CFD}" srcOrd="0" destOrd="0" presId="urn:microsoft.com/office/officeart/2005/8/layout/list1"/>
    <dgm:cxn modelId="{15DBAB50-8782-4F3E-A860-A9EF856FCA60}" srcId="{C05EF732-0B37-4C78-95AF-A210E7D8FCF6}" destId="{84FFDCDB-1B31-4632-9FB2-B3648A6D9A14}" srcOrd="1" destOrd="0" parTransId="{F688BD71-14E6-4AC5-BADD-BE726B3CB5D3}" sibTransId="{72451D8E-22C3-4BA8-A093-4E73C17C682E}"/>
    <dgm:cxn modelId="{6A43D453-695A-428D-B198-A060101F0ADD}" type="presOf" srcId="{601CE6E8-3C86-417C-8EBE-C0D9713CDFE8}" destId="{48C931FF-E041-49CD-832C-774F6B77A476}" srcOrd="0" destOrd="0" presId="urn:microsoft.com/office/officeart/2005/8/layout/list1"/>
    <dgm:cxn modelId="{63776656-F397-4333-9E04-E9D7F72F8CAB}" type="presOf" srcId="{9C9BA8E9-80D4-4A0C-ABCF-5CA014916D90}" destId="{2379525E-A77F-4AA0-93EB-8E4CE63AB81D}" srcOrd="0" destOrd="1" presId="urn:microsoft.com/office/officeart/2005/8/layout/list1"/>
    <dgm:cxn modelId="{372E8F7A-FA46-45F3-9240-48C416B9431B}" type="presOf" srcId="{C05EF732-0B37-4C78-95AF-A210E7D8FCF6}" destId="{679E5B3C-157C-475A-A5B4-8D48905EBCB6}" srcOrd="1" destOrd="0" presId="urn:microsoft.com/office/officeart/2005/8/layout/list1"/>
    <dgm:cxn modelId="{D05F698D-EF5D-4E23-A98C-69A6055AB48E}" type="presOf" srcId="{601CE6E8-3C86-417C-8EBE-C0D9713CDFE8}" destId="{893FCD87-B0D2-4705-89AE-899310FD026D}" srcOrd="1" destOrd="0" presId="urn:microsoft.com/office/officeart/2005/8/layout/list1"/>
    <dgm:cxn modelId="{25EF9C92-3306-49D4-9B57-102613256CBD}" srcId="{C05EF732-0B37-4C78-95AF-A210E7D8FCF6}" destId="{191131CD-69EB-41F9-AD7C-61E1DAE0E8D9}" srcOrd="0" destOrd="0" parTransId="{84D4BE9D-AF63-40F5-99D6-124DCC89C32E}" sibTransId="{A1B18B42-319F-45B7-8D9C-B10EB0056088}"/>
    <dgm:cxn modelId="{151651A9-7306-4331-B6F8-B0FE60D5B4B3}" type="presOf" srcId="{C05EF732-0B37-4C78-95AF-A210E7D8FCF6}" destId="{8CB4E74C-28E6-4E7A-A99B-D7681495D96C}" srcOrd="0" destOrd="0" presId="urn:microsoft.com/office/officeart/2005/8/layout/list1"/>
    <dgm:cxn modelId="{C1B86FAB-4C64-4725-B37E-11ED53D08D5D}" type="presOf" srcId="{42C702E6-5948-429C-AECC-25C854DA9A5D}" destId="{C2AD3861-741F-4730-801D-EF91AD73FFCF}" srcOrd="0" destOrd="0" presId="urn:microsoft.com/office/officeart/2005/8/layout/list1"/>
    <dgm:cxn modelId="{FA1920AD-2107-4DBE-AF8A-B36CB9217B3B}" srcId="{1FA7F08A-FA87-4769-B921-8AE9F2EAD44D}" destId="{7AC00032-57DA-418D-8A7C-657800A17155}" srcOrd="1" destOrd="0" parTransId="{DBB7E8EA-1A43-4AAC-819E-A842A684176C}" sibTransId="{0B010F89-8EA9-4D45-A411-50B93274EAF7}"/>
    <dgm:cxn modelId="{E5B953BB-3770-4A99-BA90-9F84114CD7BC}" type="presOf" srcId="{84FFDCDB-1B31-4632-9FB2-B3648A6D9A14}" destId="{1C394970-82F1-4175-B629-607322084CFD}" srcOrd="0" destOrd="1" presId="urn:microsoft.com/office/officeart/2005/8/layout/list1"/>
    <dgm:cxn modelId="{56B569BC-9AF9-4E5B-B7E5-232F3E4A63CD}" type="presOf" srcId="{1FA7F08A-FA87-4769-B921-8AE9F2EAD44D}" destId="{7474B332-FCEF-4CE6-A9CA-9DBDFBA177A7}" srcOrd="1" destOrd="0" presId="urn:microsoft.com/office/officeart/2005/8/layout/list1"/>
    <dgm:cxn modelId="{12F312DE-9115-4977-A23E-EE8605668B4B}" type="presOf" srcId="{1FA7F08A-FA87-4769-B921-8AE9F2EAD44D}" destId="{BEDE57BC-1ECC-4BA4-A295-35AB8548A21E}" srcOrd="0" destOrd="0" presId="urn:microsoft.com/office/officeart/2005/8/layout/list1"/>
    <dgm:cxn modelId="{F35B42ED-4B47-4D82-88A9-F588CDAE025E}" srcId="{17881A78-A401-49AA-AA1E-821DEDF0E3D5}" destId="{601CE6E8-3C86-417C-8EBE-C0D9713CDFE8}" srcOrd="0" destOrd="0" parTransId="{6384D0D1-6C20-4198-805F-6434E61F5E22}" sibTransId="{A7EB0C63-B1D1-4B29-BA85-02B5CD720C1B}"/>
    <dgm:cxn modelId="{814A56F1-C78B-4B9A-9B60-1A7B54004F60}" type="presOf" srcId="{7AC00032-57DA-418D-8A7C-657800A17155}" destId="{C2AD3861-741F-4730-801D-EF91AD73FFCF}" srcOrd="0" destOrd="1" presId="urn:microsoft.com/office/officeart/2005/8/layout/list1"/>
    <dgm:cxn modelId="{7040E3FE-F507-4E28-98B7-7565DE19C0CB}" type="presOf" srcId="{568B5E3E-D08F-4E84-B6CA-2B0DB6907B4E}" destId="{2379525E-A77F-4AA0-93EB-8E4CE63AB81D}" srcOrd="0" destOrd="0" presId="urn:microsoft.com/office/officeart/2005/8/layout/list1"/>
    <dgm:cxn modelId="{CB745FFF-A19E-44FE-BCF0-5121C4897CEE}" srcId="{601CE6E8-3C86-417C-8EBE-C0D9713CDFE8}" destId="{568B5E3E-D08F-4E84-B6CA-2B0DB6907B4E}" srcOrd="0" destOrd="0" parTransId="{43109711-BD1F-4DFD-9F8C-F0E38986018D}" sibTransId="{4DE7FD0B-E463-43F9-96DF-8398E646667C}"/>
    <dgm:cxn modelId="{8201F8D5-28A5-4BFE-A361-1C09E3829AB4}" type="presParOf" srcId="{D3CC6E55-9F7D-43D5-B2B4-142DCA033398}" destId="{4BF731AC-32FC-4FAF-A772-AC4A0C0A6CB5}" srcOrd="0" destOrd="0" presId="urn:microsoft.com/office/officeart/2005/8/layout/list1"/>
    <dgm:cxn modelId="{930DD575-9B18-4988-9D35-0F4986BDEC6E}" type="presParOf" srcId="{4BF731AC-32FC-4FAF-A772-AC4A0C0A6CB5}" destId="{48C931FF-E041-49CD-832C-774F6B77A476}" srcOrd="0" destOrd="0" presId="urn:microsoft.com/office/officeart/2005/8/layout/list1"/>
    <dgm:cxn modelId="{86CFC106-75CD-44DA-9793-EE4D174B9116}" type="presParOf" srcId="{4BF731AC-32FC-4FAF-A772-AC4A0C0A6CB5}" destId="{893FCD87-B0D2-4705-89AE-899310FD026D}" srcOrd="1" destOrd="0" presId="urn:microsoft.com/office/officeart/2005/8/layout/list1"/>
    <dgm:cxn modelId="{4D61F88C-0B93-4EBC-B8B8-403E2BFC074D}" type="presParOf" srcId="{D3CC6E55-9F7D-43D5-B2B4-142DCA033398}" destId="{B3CF8B8D-B423-47B3-B786-176F9CDA0A65}" srcOrd="1" destOrd="0" presId="urn:microsoft.com/office/officeart/2005/8/layout/list1"/>
    <dgm:cxn modelId="{D5D2497C-327A-4DF6-886D-F51C7AFEB29A}" type="presParOf" srcId="{D3CC6E55-9F7D-43D5-B2B4-142DCA033398}" destId="{2379525E-A77F-4AA0-93EB-8E4CE63AB81D}" srcOrd="2" destOrd="0" presId="urn:microsoft.com/office/officeart/2005/8/layout/list1"/>
    <dgm:cxn modelId="{46A8EC45-270D-4B3A-9771-624872300ADC}" type="presParOf" srcId="{D3CC6E55-9F7D-43D5-B2B4-142DCA033398}" destId="{F76C0CA4-CCE4-4841-9223-1B23DA2AE913}" srcOrd="3" destOrd="0" presId="urn:microsoft.com/office/officeart/2005/8/layout/list1"/>
    <dgm:cxn modelId="{47FAD920-505C-4155-AE23-C0B350A022B3}" type="presParOf" srcId="{D3CC6E55-9F7D-43D5-B2B4-142DCA033398}" destId="{9D50A3C2-4FA9-4DE8-847F-9472F567F2B9}" srcOrd="4" destOrd="0" presId="urn:microsoft.com/office/officeart/2005/8/layout/list1"/>
    <dgm:cxn modelId="{3B4A4B23-96EB-460D-9525-88B4E30FA864}" type="presParOf" srcId="{9D50A3C2-4FA9-4DE8-847F-9472F567F2B9}" destId="{8CB4E74C-28E6-4E7A-A99B-D7681495D96C}" srcOrd="0" destOrd="0" presId="urn:microsoft.com/office/officeart/2005/8/layout/list1"/>
    <dgm:cxn modelId="{8D439B5A-A4D2-4045-896D-1DF0F676E619}" type="presParOf" srcId="{9D50A3C2-4FA9-4DE8-847F-9472F567F2B9}" destId="{679E5B3C-157C-475A-A5B4-8D48905EBCB6}" srcOrd="1" destOrd="0" presId="urn:microsoft.com/office/officeart/2005/8/layout/list1"/>
    <dgm:cxn modelId="{8D064154-87CC-4D61-ABA1-DC1B7E8BE076}" type="presParOf" srcId="{D3CC6E55-9F7D-43D5-B2B4-142DCA033398}" destId="{4E1A2EFD-A8D1-41E7-8138-1DBA2D03AABA}" srcOrd="5" destOrd="0" presId="urn:microsoft.com/office/officeart/2005/8/layout/list1"/>
    <dgm:cxn modelId="{1D4E0BA0-C1E3-42E5-8BB6-A53202409A0A}" type="presParOf" srcId="{D3CC6E55-9F7D-43D5-B2B4-142DCA033398}" destId="{1C394970-82F1-4175-B629-607322084CFD}" srcOrd="6" destOrd="0" presId="urn:microsoft.com/office/officeart/2005/8/layout/list1"/>
    <dgm:cxn modelId="{2E86C2CF-2E42-4535-95D1-8D0CEFF60BA9}" type="presParOf" srcId="{D3CC6E55-9F7D-43D5-B2B4-142DCA033398}" destId="{CCDF4F7F-398E-4059-AC92-BEE012DB826B}" srcOrd="7" destOrd="0" presId="urn:microsoft.com/office/officeart/2005/8/layout/list1"/>
    <dgm:cxn modelId="{42565841-4B89-45A1-9C1E-6D25D5558558}" type="presParOf" srcId="{D3CC6E55-9F7D-43D5-B2B4-142DCA033398}" destId="{24F092EF-E22C-4197-B879-BE08505B7A6C}" srcOrd="8" destOrd="0" presId="urn:microsoft.com/office/officeart/2005/8/layout/list1"/>
    <dgm:cxn modelId="{1A91B3AA-6984-40FA-9040-64DE2C0D740D}" type="presParOf" srcId="{24F092EF-E22C-4197-B879-BE08505B7A6C}" destId="{BEDE57BC-1ECC-4BA4-A295-35AB8548A21E}" srcOrd="0" destOrd="0" presId="urn:microsoft.com/office/officeart/2005/8/layout/list1"/>
    <dgm:cxn modelId="{4CF32E0F-ABDB-4B7C-977C-1AD44D22295A}" type="presParOf" srcId="{24F092EF-E22C-4197-B879-BE08505B7A6C}" destId="{7474B332-FCEF-4CE6-A9CA-9DBDFBA177A7}" srcOrd="1" destOrd="0" presId="urn:microsoft.com/office/officeart/2005/8/layout/list1"/>
    <dgm:cxn modelId="{14040634-9026-4B19-BEA3-E255B0C82604}" type="presParOf" srcId="{D3CC6E55-9F7D-43D5-B2B4-142DCA033398}" destId="{AAD3190C-B61E-463D-9B1E-061B08FC26E4}" srcOrd="9" destOrd="0" presId="urn:microsoft.com/office/officeart/2005/8/layout/list1"/>
    <dgm:cxn modelId="{BFA63FD6-17ED-4E12-AB8A-5FA82CA5FCD6}" type="presParOf" srcId="{D3CC6E55-9F7D-43D5-B2B4-142DCA033398}" destId="{C2AD3861-741F-4730-801D-EF91AD73FFC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74EE5C-5992-440C-8583-74A9F49F3B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9E30831-2EA7-4AC0-B7F7-CEE4EC18EF88}">
      <dgm:prSet/>
      <dgm:spPr/>
      <dgm:t>
        <a:bodyPr/>
        <a:lstStyle/>
        <a:p>
          <a:r>
            <a:rPr lang="en-US" baseline="0" dirty="0"/>
            <a:t>Model Testing</a:t>
          </a:r>
          <a:endParaRPr lang="en-US" dirty="0"/>
        </a:p>
      </dgm:t>
    </dgm:pt>
    <dgm:pt modelId="{5EB32304-0246-48A1-9BFD-6C625921FB18}" type="parTrans" cxnId="{10158FF9-56AB-4B05-97D0-0F892BA58202}">
      <dgm:prSet/>
      <dgm:spPr/>
      <dgm:t>
        <a:bodyPr/>
        <a:lstStyle/>
        <a:p>
          <a:endParaRPr lang="en-US"/>
        </a:p>
      </dgm:t>
    </dgm:pt>
    <dgm:pt modelId="{F10BB881-10A7-416E-A4F8-E0DE50878C3F}" type="sibTrans" cxnId="{10158FF9-56AB-4B05-97D0-0F892BA58202}">
      <dgm:prSet/>
      <dgm:spPr/>
      <dgm:t>
        <a:bodyPr/>
        <a:lstStyle/>
        <a:p>
          <a:endParaRPr lang="en-US"/>
        </a:p>
      </dgm:t>
    </dgm:pt>
    <dgm:pt modelId="{13BCEBA9-8D92-41E8-B57E-FBD42E411293}">
      <dgm:prSet/>
      <dgm:spPr/>
      <dgm:t>
        <a:bodyPr/>
        <a:lstStyle/>
        <a:p>
          <a:r>
            <a:rPr lang="en-US" baseline="0"/>
            <a:t>Integrating models into production environments, often using containerization technologies such as Docker, and ensuring they can scale and operate reliably.</a:t>
          </a:r>
          <a:endParaRPr lang="en-US"/>
        </a:p>
      </dgm:t>
    </dgm:pt>
    <dgm:pt modelId="{A8C68588-9904-47D0-830B-63ED7A9C1B23}" type="parTrans" cxnId="{08B69ECB-EA16-41C0-9BF7-61974A43F3AB}">
      <dgm:prSet/>
      <dgm:spPr/>
      <dgm:t>
        <a:bodyPr/>
        <a:lstStyle/>
        <a:p>
          <a:endParaRPr lang="en-US"/>
        </a:p>
      </dgm:t>
    </dgm:pt>
    <dgm:pt modelId="{048082B0-F03C-48C3-BF79-427767BDA1E5}" type="sibTrans" cxnId="{08B69ECB-EA16-41C0-9BF7-61974A43F3AB}">
      <dgm:prSet/>
      <dgm:spPr/>
      <dgm:t>
        <a:bodyPr/>
        <a:lstStyle/>
        <a:p>
          <a:endParaRPr lang="en-US"/>
        </a:p>
      </dgm:t>
    </dgm:pt>
    <dgm:pt modelId="{3DB94B07-9B12-492A-9B17-1E5ED8EB8F3C}">
      <dgm:prSet/>
      <dgm:spPr/>
      <dgm:t>
        <a:bodyPr/>
        <a:lstStyle/>
        <a:p>
          <a:r>
            <a:rPr lang="en-US" baseline="0" dirty="0"/>
            <a:t>Example: Deploying a machine learning model as a web service that can be accessed by other applications, and monitoring its performance to ensure it meets service level agreements.</a:t>
          </a:r>
          <a:endParaRPr lang="en-US" dirty="0"/>
        </a:p>
      </dgm:t>
    </dgm:pt>
    <dgm:pt modelId="{EA7A4A15-5722-4A81-9D33-C82440FE245C}" type="parTrans" cxnId="{BC168561-1C58-4D7E-BD13-A105776E70AC}">
      <dgm:prSet/>
      <dgm:spPr/>
      <dgm:t>
        <a:bodyPr/>
        <a:lstStyle/>
        <a:p>
          <a:endParaRPr lang="en-US"/>
        </a:p>
      </dgm:t>
    </dgm:pt>
    <dgm:pt modelId="{CDE80CAD-D261-4616-8C86-4DF7A6C16D1F}" type="sibTrans" cxnId="{BC168561-1C58-4D7E-BD13-A105776E70AC}">
      <dgm:prSet/>
      <dgm:spPr/>
      <dgm:t>
        <a:bodyPr/>
        <a:lstStyle/>
        <a:p>
          <a:endParaRPr lang="en-US"/>
        </a:p>
      </dgm:t>
    </dgm:pt>
    <dgm:pt modelId="{E3100BE5-5AF0-4F1F-9ABF-4E01F8DCE527}">
      <dgm:prSet/>
      <dgm:spPr/>
      <dgm:t>
        <a:bodyPr/>
        <a:lstStyle/>
        <a:p>
          <a:r>
            <a:rPr lang="en-US" baseline="0"/>
            <a:t>Model monitoring</a:t>
          </a:r>
          <a:endParaRPr lang="en-US"/>
        </a:p>
      </dgm:t>
    </dgm:pt>
    <dgm:pt modelId="{C0BDFEEF-5A11-4624-AF67-BBF7C799C391}" type="parTrans" cxnId="{DA2E0DF4-7A75-4983-BCBB-EE81DE23B1B8}">
      <dgm:prSet/>
      <dgm:spPr/>
      <dgm:t>
        <a:bodyPr/>
        <a:lstStyle/>
        <a:p>
          <a:endParaRPr lang="en-US"/>
        </a:p>
      </dgm:t>
    </dgm:pt>
    <dgm:pt modelId="{759C47BC-CB85-4328-B6B7-DB0931E0BFF2}" type="sibTrans" cxnId="{DA2E0DF4-7A75-4983-BCBB-EE81DE23B1B8}">
      <dgm:prSet/>
      <dgm:spPr/>
      <dgm:t>
        <a:bodyPr/>
        <a:lstStyle/>
        <a:p>
          <a:endParaRPr lang="en-US"/>
        </a:p>
      </dgm:t>
    </dgm:pt>
    <dgm:pt modelId="{C15DD1F6-5654-499D-818F-D6082BC129B9}">
      <dgm:prSet/>
      <dgm:spPr/>
      <dgm:t>
        <a:bodyPr/>
        <a:lstStyle/>
        <a:p>
          <a:r>
            <a:rPr lang="en-US" baseline="0"/>
            <a:t>Collecting and analyzing data on model performance, identifying potential issues or problems, and responding quickly to minimize any impact on users.</a:t>
          </a:r>
          <a:endParaRPr lang="en-US"/>
        </a:p>
      </dgm:t>
    </dgm:pt>
    <dgm:pt modelId="{4A2F1063-036D-4DA7-B99C-947CC53BA27C}" type="parTrans" cxnId="{4A9DF04F-444D-49E5-8FF7-F03E53207518}">
      <dgm:prSet/>
      <dgm:spPr/>
      <dgm:t>
        <a:bodyPr/>
        <a:lstStyle/>
        <a:p>
          <a:endParaRPr lang="en-US"/>
        </a:p>
      </dgm:t>
    </dgm:pt>
    <dgm:pt modelId="{387F6EE0-FA55-451B-B583-1FA7976EF620}" type="sibTrans" cxnId="{4A9DF04F-444D-49E5-8FF7-F03E53207518}">
      <dgm:prSet/>
      <dgm:spPr/>
      <dgm:t>
        <a:bodyPr/>
        <a:lstStyle/>
        <a:p>
          <a:endParaRPr lang="en-US"/>
        </a:p>
      </dgm:t>
    </dgm:pt>
    <dgm:pt modelId="{8E25939C-2943-4830-95B8-772D68F121F5}">
      <dgm:prSet/>
      <dgm:spPr/>
      <dgm:t>
        <a:bodyPr/>
        <a:lstStyle/>
        <a:p>
          <a:r>
            <a:rPr lang="en-US" baseline="0"/>
            <a:t>Example: Monitoring a machine learning model's predictions over time, and detecting if its accuracy starts to degrade or if it starts to produce biased results.</a:t>
          </a:r>
          <a:endParaRPr lang="en-US"/>
        </a:p>
      </dgm:t>
    </dgm:pt>
    <dgm:pt modelId="{3A21F039-C6B2-4488-BB66-D008EFA6F063}" type="parTrans" cxnId="{5606DFB5-01FA-4747-A797-A00002C6801F}">
      <dgm:prSet/>
      <dgm:spPr/>
      <dgm:t>
        <a:bodyPr/>
        <a:lstStyle/>
        <a:p>
          <a:endParaRPr lang="en-US"/>
        </a:p>
      </dgm:t>
    </dgm:pt>
    <dgm:pt modelId="{F68EBD4E-EC09-4850-B801-761F972ED2F6}" type="sibTrans" cxnId="{5606DFB5-01FA-4747-A797-A00002C6801F}">
      <dgm:prSet/>
      <dgm:spPr/>
      <dgm:t>
        <a:bodyPr/>
        <a:lstStyle/>
        <a:p>
          <a:endParaRPr lang="en-US"/>
        </a:p>
      </dgm:t>
    </dgm:pt>
    <dgm:pt modelId="{34858F35-4A75-4A0A-AF83-2DE8165A50D9}">
      <dgm:prSet/>
      <dgm:spPr/>
      <dgm:t>
        <a:bodyPr/>
        <a:lstStyle/>
        <a:p>
          <a:r>
            <a:rPr lang="en-US" baseline="0"/>
            <a:t>Model optimization</a:t>
          </a:r>
          <a:endParaRPr lang="en-US"/>
        </a:p>
      </dgm:t>
    </dgm:pt>
    <dgm:pt modelId="{063473D3-72DD-4561-8EBF-AA2B69152DD2}" type="parTrans" cxnId="{8EEECB0E-1E96-4470-B22F-1D754C39744E}">
      <dgm:prSet/>
      <dgm:spPr/>
      <dgm:t>
        <a:bodyPr/>
        <a:lstStyle/>
        <a:p>
          <a:endParaRPr lang="en-US"/>
        </a:p>
      </dgm:t>
    </dgm:pt>
    <dgm:pt modelId="{92BF6618-CB0A-460D-8C28-2781B4428A61}" type="sibTrans" cxnId="{8EEECB0E-1E96-4470-B22F-1D754C39744E}">
      <dgm:prSet/>
      <dgm:spPr/>
      <dgm:t>
        <a:bodyPr/>
        <a:lstStyle/>
        <a:p>
          <a:endParaRPr lang="en-US"/>
        </a:p>
      </dgm:t>
    </dgm:pt>
    <dgm:pt modelId="{79222CD4-63C8-4AA2-80BF-5FFEF4689BF4}">
      <dgm:prSet/>
      <dgm:spPr/>
      <dgm:t>
        <a:bodyPr/>
        <a:lstStyle/>
        <a:p>
          <a:r>
            <a:rPr lang="en-US" baseline="0"/>
            <a:t>Continuously improving models by refining algorithms, tweaking hyperparameters, and incorporating new data or feedback from users.</a:t>
          </a:r>
          <a:endParaRPr lang="en-US"/>
        </a:p>
      </dgm:t>
    </dgm:pt>
    <dgm:pt modelId="{32466A82-8459-41AF-967A-8367852E214C}" type="parTrans" cxnId="{3C2A2C54-3792-4D6D-8C59-50659D3F7892}">
      <dgm:prSet/>
      <dgm:spPr/>
      <dgm:t>
        <a:bodyPr/>
        <a:lstStyle/>
        <a:p>
          <a:endParaRPr lang="en-US"/>
        </a:p>
      </dgm:t>
    </dgm:pt>
    <dgm:pt modelId="{39C0BDFE-0A90-4F9F-9D1C-023A45B79145}" type="sibTrans" cxnId="{3C2A2C54-3792-4D6D-8C59-50659D3F7892}">
      <dgm:prSet/>
      <dgm:spPr/>
      <dgm:t>
        <a:bodyPr/>
        <a:lstStyle/>
        <a:p>
          <a:endParaRPr lang="en-US"/>
        </a:p>
      </dgm:t>
    </dgm:pt>
    <dgm:pt modelId="{C284AD1C-9B62-43CF-B937-5846A7C48E62}">
      <dgm:prSet/>
      <dgm:spPr/>
      <dgm:t>
        <a:bodyPr/>
        <a:lstStyle/>
        <a:p>
          <a:r>
            <a:rPr lang="en-US" baseline="0"/>
            <a:t>Example: Incorporating customer feedback into a machine learning model that recommends products, and adjusting the model's parameters to better reflect user preferences.</a:t>
          </a:r>
          <a:endParaRPr lang="en-US"/>
        </a:p>
      </dgm:t>
    </dgm:pt>
    <dgm:pt modelId="{DCD10DFD-32C8-4EF3-B8BB-8488F32E5195}" type="parTrans" cxnId="{582464B2-CBAE-4F5F-9721-25719CDF428C}">
      <dgm:prSet/>
      <dgm:spPr/>
      <dgm:t>
        <a:bodyPr/>
        <a:lstStyle/>
        <a:p>
          <a:endParaRPr lang="en-US"/>
        </a:p>
      </dgm:t>
    </dgm:pt>
    <dgm:pt modelId="{EAAC5093-0F90-4AE9-94BC-82CC3346F1C9}" type="sibTrans" cxnId="{582464B2-CBAE-4F5F-9721-25719CDF428C}">
      <dgm:prSet/>
      <dgm:spPr/>
      <dgm:t>
        <a:bodyPr/>
        <a:lstStyle/>
        <a:p>
          <a:endParaRPr lang="en-US"/>
        </a:p>
      </dgm:t>
    </dgm:pt>
    <dgm:pt modelId="{A264C25A-6AA0-49AF-B1F4-E7AE255EA90B}">
      <dgm:prSet/>
      <dgm:spPr/>
      <dgm:t>
        <a:bodyPr/>
        <a:lstStyle/>
        <a:p>
          <a:r>
            <a:rPr lang="en-US" baseline="0"/>
            <a:t>Model </a:t>
          </a:r>
          <a:r>
            <a:rPr lang="en-US" baseline="0" dirty="0"/>
            <a:t>deployment</a:t>
          </a:r>
          <a:endParaRPr lang="en-US" dirty="0"/>
        </a:p>
      </dgm:t>
    </dgm:pt>
    <dgm:pt modelId="{2F3AD1C4-CA6F-4410-B257-67F73CDDEC5F}" type="parTrans" cxnId="{384825DC-583C-4F2F-9A93-EDE11513068D}">
      <dgm:prSet/>
      <dgm:spPr/>
      <dgm:t>
        <a:bodyPr/>
        <a:lstStyle/>
        <a:p>
          <a:endParaRPr lang="en-US"/>
        </a:p>
      </dgm:t>
    </dgm:pt>
    <dgm:pt modelId="{E06A4477-F957-4338-974C-D657C00C0EE5}" type="sibTrans" cxnId="{384825DC-583C-4F2F-9A93-EDE11513068D}">
      <dgm:prSet/>
      <dgm:spPr/>
      <dgm:t>
        <a:bodyPr/>
        <a:lstStyle/>
        <a:p>
          <a:endParaRPr lang="en-US"/>
        </a:p>
      </dgm:t>
    </dgm:pt>
    <dgm:pt modelId="{970EA3F1-E6A9-44C4-8315-C8BC867792C9}">
      <dgm:prSet/>
      <dgm:spPr/>
      <dgm:t>
        <a:bodyPr/>
        <a:lstStyle/>
        <a:p>
          <a:r>
            <a:rPr lang="en-US" dirty="0"/>
            <a:t>Model explanation, Biasness Analysis, Fairness Analysis, response time, </a:t>
          </a:r>
          <a:r>
            <a:rPr lang="en-US" dirty="0" err="1"/>
            <a:t>packaing</a:t>
          </a:r>
          <a:r>
            <a:rPr lang="en-US" dirty="0"/>
            <a:t>, environment, dependencies etc.</a:t>
          </a:r>
        </a:p>
      </dgm:t>
    </dgm:pt>
    <dgm:pt modelId="{7A5B5D2C-237B-44D4-9238-6BD99143057E}" type="parTrans" cxnId="{EE74422B-7801-48A1-B9B4-EAEEA50C5CB9}">
      <dgm:prSet/>
      <dgm:spPr/>
      <dgm:t>
        <a:bodyPr/>
        <a:lstStyle/>
        <a:p>
          <a:endParaRPr lang="en-US"/>
        </a:p>
      </dgm:t>
    </dgm:pt>
    <dgm:pt modelId="{1E9C09A6-E1C8-4AEE-9CD3-08A1DE0F9FA7}" type="sibTrans" cxnId="{EE74422B-7801-48A1-B9B4-EAEEA50C5CB9}">
      <dgm:prSet/>
      <dgm:spPr/>
      <dgm:t>
        <a:bodyPr/>
        <a:lstStyle/>
        <a:p>
          <a:endParaRPr lang="en-US"/>
        </a:p>
      </dgm:t>
    </dgm:pt>
    <dgm:pt modelId="{319D9049-6C5B-4481-BE00-FA05D742436D}">
      <dgm:prSet/>
      <dgm:spPr/>
      <dgm:t>
        <a:bodyPr/>
        <a:lstStyle/>
        <a:p>
          <a:r>
            <a:rPr lang="en-US" dirty="0"/>
            <a:t>Example: Performing detailed testing on model to ensure it matches business requirements</a:t>
          </a:r>
        </a:p>
      </dgm:t>
    </dgm:pt>
    <dgm:pt modelId="{E3EE1C2B-A548-4793-B9A4-431255C9936B}" type="parTrans" cxnId="{C3D7BAB2-CCDB-43BB-8BCE-87548BC8BE4B}">
      <dgm:prSet/>
      <dgm:spPr/>
      <dgm:t>
        <a:bodyPr/>
        <a:lstStyle/>
        <a:p>
          <a:endParaRPr lang="en-US"/>
        </a:p>
      </dgm:t>
    </dgm:pt>
    <dgm:pt modelId="{55EB8D60-C970-49DD-AFFA-E3255FAD9D2A}" type="sibTrans" cxnId="{C3D7BAB2-CCDB-43BB-8BCE-87548BC8BE4B}">
      <dgm:prSet/>
      <dgm:spPr/>
      <dgm:t>
        <a:bodyPr/>
        <a:lstStyle/>
        <a:p>
          <a:endParaRPr lang="en-US"/>
        </a:p>
      </dgm:t>
    </dgm:pt>
    <dgm:pt modelId="{5CE8B537-9483-453F-AEE3-13A1C7D3218D}" type="pres">
      <dgm:prSet presAssocID="{5174EE5C-5992-440C-8583-74A9F49F3B95}" presName="linear" presStyleCnt="0">
        <dgm:presLayoutVars>
          <dgm:dir/>
          <dgm:animLvl val="lvl"/>
          <dgm:resizeHandles val="exact"/>
        </dgm:presLayoutVars>
      </dgm:prSet>
      <dgm:spPr/>
    </dgm:pt>
    <dgm:pt modelId="{D07AE011-2441-4108-B9B4-4A7168CBFAA5}" type="pres">
      <dgm:prSet presAssocID="{F9E30831-2EA7-4AC0-B7F7-CEE4EC18EF88}" presName="parentLin" presStyleCnt="0"/>
      <dgm:spPr/>
    </dgm:pt>
    <dgm:pt modelId="{19E03A72-8E60-4476-B0C3-69FA2BA93E14}" type="pres">
      <dgm:prSet presAssocID="{F9E30831-2EA7-4AC0-B7F7-CEE4EC18EF88}" presName="parentLeftMargin" presStyleLbl="node1" presStyleIdx="0" presStyleCnt="4"/>
      <dgm:spPr/>
    </dgm:pt>
    <dgm:pt modelId="{1F9CEB7C-8694-4E86-943E-249E20931116}" type="pres">
      <dgm:prSet presAssocID="{F9E30831-2EA7-4AC0-B7F7-CEE4EC18EF88}" presName="parentText" presStyleLbl="node1" presStyleIdx="0" presStyleCnt="4">
        <dgm:presLayoutVars>
          <dgm:chMax val="0"/>
          <dgm:bulletEnabled val="1"/>
        </dgm:presLayoutVars>
      </dgm:prSet>
      <dgm:spPr/>
    </dgm:pt>
    <dgm:pt modelId="{948EA98A-FEBC-4FE1-8C15-9B05103D8AA4}" type="pres">
      <dgm:prSet presAssocID="{F9E30831-2EA7-4AC0-B7F7-CEE4EC18EF88}" presName="negativeSpace" presStyleCnt="0"/>
      <dgm:spPr/>
    </dgm:pt>
    <dgm:pt modelId="{65C45D31-3B09-44BB-8063-BB9A76F36398}" type="pres">
      <dgm:prSet presAssocID="{F9E30831-2EA7-4AC0-B7F7-CEE4EC18EF88}" presName="childText" presStyleLbl="conFgAcc1" presStyleIdx="0" presStyleCnt="4">
        <dgm:presLayoutVars>
          <dgm:bulletEnabled val="1"/>
        </dgm:presLayoutVars>
      </dgm:prSet>
      <dgm:spPr/>
    </dgm:pt>
    <dgm:pt modelId="{77837B13-36BB-4ECC-B769-D022EA392636}" type="pres">
      <dgm:prSet presAssocID="{F10BB881-10A7-416E-A4F8-E0DE50878C3F}" presName="spaceBetweenRectangles" presStyleCnt="0"/>
      <dgm:spPr/>
    </dgm:pt>
    <dgm:pt modelId="{B3879BED-B108-48D1-BB33-F3C2B273BCBA}" type="pres">
      <dgm:prSet presAssocID="{A264C25A-6AA0-49AF-B1F4-E7AE255EA90B}" presName="parentLin" presStyleCnt="0"/>
      <dgm:spPr/>
    </dgm:pt>
    <dgm:pt modelId="{218992E7-7418-470F-B3D9-0C81A7FC9C5D}" type="pres">
      <dgm:prSet presAssocID="{A264C25A-6AA0-49AF-B1F4-E7AE255EA90B}" presName="parentLeftMargin" presStyleLbl="node1" presStyleIdx="0" presStyleCnt="4"/>
      <dgm:spPr/>
    </dgm:pt>
    <dgm:pt modelId="{734E00ED-56C0-4EEB-9832-D79B09F17E5C}" type="pres">
      <dgm:prSet presAssocID="{A264C25A-6AA0-49AF-B1F4-E7AE255EA90B}" presName="parentText" presStyleLbl="node1" presStyleIdx="1" presStyleCnt="4">
        <dgm:presLayoutVars>
          <dgm:chMax val="0"/>
          <dgm:bulletEnabled val="1"/>
        </dgm:presLayoutVars>
      </dgm:prSet>
      <dgm:spPr/>
    </dgm:pt>
    <dgm:pt modelId="{A34583E0-2E6B-4E30-8BC3-424AE953ABDE}" type="pres">
      <dgm:prSet presAssocID="{A264C25A-6AA0-49AF-B1F4-E7AE255EA90B}" presName="negativeSpace" presStyleCnt="0"/>
      <dgm:spPr/>
    </dgm:pt>
    <dgm:pt modelId="{CD2A6B61-EC84-48BC-9C55-1988F2C5FBD6}" type="pres">
      <dgm:prSet presAssocID="{A264C25A-6AA0-49AF-B1F4-E7AE255EA90B}" presName="childText" presStyleLbl="conFgAcc1" presStyleIdx="1" presStyleCnt="4">
        <dgm:presLayoutVars>
          <dgm:bulletEnabled val="1"/>
        </dgm:presLayoutVars>
      </dgm:prSet>
      <dgm:spPr/>
    </dgm:pt>
    <dgm:pt modelId="{0A34FFC6-6E18-4131-B125-264D13631657}" type="pres">
      <dgm:prSet presAssocID="{E06A4477-F957-4338-974C-D657C00C0EE5}" presName="spaceBetweenRectangles" presStyleCnt="0"/>
      <dgm:spPr/>
    </dgm:pt>
    <dgm:pt modelId="{8E76593F-D2CE-43C8-AF55-3BA12942EF11}" type="pres">
      <dgm:prSet presAssocID="{E3100BE5-5AF0-4F1F-9ABF-4E01F8DCE527}" presName="parentLin" presStyleCnt="0"/>
      <dgm:spPr/>
    </dgm:pt>
    <dgm:pt modelId="{5081A338-5E62-4D4D-AA55-F18E33A3B0EF}" type="pres">
      <dgm:prSet presAssocID="{E3100BE5-5AF0-4F1F-9ABF-4E01F8DCE527}" presName="parentLeftMargin" presStyleLbl="node1" presStyleIdx="1" presStyleCnt="4"/>
      <dgm:spPr/>
    </dgm:pt>
    <dgm:pt modelId="{5D717C58-7534-414B-BD70-175D38E3F77B}" type="pres">
      <dgm:prSet presAssocID="{E3100BE5-5AF0-4F1F-9ABF-4E01F8DCE527}" presName="parentText" presStyleLbl="node1" presStyleIdx="2" presStyleCnt="4">
        <dgm:presLayoutVars>
          <dgm:chMax val="0"/>
          <dgm:bulletEnabled val="1"/>
        </dgm:presLayoutVars>
      </dgm:prSet>
      <dgm:spPr/>
    </dgm:pt>
    <dgm:pt modelId="{31C39E55-902E-4AF1-BDB3-273C67C0553E}" type="pres">
      <dgm:prSet presAssocID="{E3100BE5-5AF0-4F1F-9ABF-4E01F8DCE527}" presName="negativeSpace" presStyleCnt="0"/>
      <dgm:spPr/>
    </dgm:pt>
    <dgm:pt modelId="{53E71D28-FC47-4F82-A2AD-F4EE103AB5D0}" type="pres">
      <dgm:prSet presAssocID="{E3100BE5-5AF0-4F1F-9ABF-4E01F8DCE527}" presName="childText" presStyleLbl="conFgAcc1" presStyleIdx="2" presStyleCnt="4">
        <dgm:presLayoutVars>
          <dgm:bulletEnabled val="1"/>
        </dgm:presLayoutVars>
      </dgm:prSet>
      <dgm:spPr/>
    </dgm:pt>
    <dgm:pt modelId="{A57C161E-8179-49FE-B755-B999AC69EB85}" type="pres">
      <dgm:prSet presAssocID="{759C47BC-CB85-4328-B6B7-DB0931E0BFF2}" presName="spaceBetweenRectangles" presStyleCnt="0"/>
      <dgm:spPr/>
    </dgm:pt>
    <dgm:pt modelId="{B5F153E1-37F2-4CFE-B9ED-151F323ACFB5}" type="pres">
      <dgm:prSet presAssocID="{34858F35-4A75-4A0A-AF83-2DE8165A50D9}" presName="parentLin" presStyleCnt="0"/>
      <dgm:spPr/>
    </dgm:pt>
    <dgm:pt modelId="{2B700167-5A61-41BC-9638-078624FC6E8D}" type="pres">
      <dgm:prSet presAssocID="{34858F35-4A75-4A0A-AF83-2DE8165A50D9}" presName="parentLeftMargin" presStyleLbl="node1" presStyleIdx="2" presStyleCnt="4"/>
      <dgm:spPr/>
    </dgm:pt>
    <dgm:pt modelId="{D64005A5-3084-45E5-836A-FAD0B6923C68}" type="pres">
      <dgm:prSet presAssocID="{34858F35-4A75-4A0A-AF83-2DE8165A50D9}" presName="parentText" presStyleLbl="node1" presStyleIdx="3" presStyleCnt="4">
        <dgm:presLayoutVars>
          <dgm:chMax val="0"/>
          <dgm:bulletEnabled val="1"/>
        </dgm:presLayoutVars>
      </dgm:prSet>
      <dgm:spPr/>
    </dgm:pt>
    <dgm:pt modelId="{1535807F-340B-4C6A-85D6-43C2C6732DD9}" type="pres">
      <dgm:prSet presAssocID="{34858F35-4A75-4A0A-AF83-2DE8165A50D9}" presName="negativeSpace" presStyleCnt="0"/>
      <dgm:spPr/>
    </dgm:pt>
    <dgm:pt modelId="{09A319C0-B671-4EE6-9AE7-4CDE5992013F}" type="pres">
      <dgm:prSet presAssocID="{34858F35-4A75-4A0A-AF83-2DE8165A50D9}" presName="childText" presStyleLbl="conFgAcc1" presStyleIdx="3" presStyleCnt="4">
        <dgm:presLayoutVars>
          <dgm:bulletEnabled val="1"/>
        </dgm:presLayoutVars>
      </dgm:prSet>
      <dgm:spPr/>
    </dgm:pt>
  </dgm:ptLst>
  <dgm:cxnLst>
    <dgm:cxn modelId="{DC59AA06-E561-4EDF-9954-3B598EB53EE3}" type="presOf" srcId="{E3100BE5-5AF0-4F1F-9ABF-4E01F8DCE527}" destId="{5081A338-5E62-4D4D-AA55-F18E33A3B0EF}" srcOrd="0" destOrd="0" presId="urn:microsoft.com/office/officeart/2005/8/layout/list1"/>
    <dgm:cxn modelId="{CB834F0E-F344-4639-BC91-5301E1E673D8}" type="presOf" srcId="{79222CD4-63C8-4AA2-80BF-5FFEF4689BF4}" destId="{09A319C0-B671-4EE6-9AE7-4CDE5992013F}" srcOrd="0" destOrd="0" presId="urn:microsoft.com/office/officeart/2005/8/layout/list1"/>
    <dgm:cxn modelId="{8EEECB0E-1E96-4470-B22F-1D754C39744E}" srcId="{5174EE5C-5992-440C-8583-74A9F49F3B95}" destId="{34858F35-4A75-4A0A-AF83-2DE8165A50D9}" srcOrd="3" destOrd="0" parTransId="{063473D3-72DD-4561-8EBF-AA2B69152DD2}" sibTransId="{92BF6618-CB0A-460D-8C28-2781B4428A61}"/>
    <dgm:cxn modelId="{A24A7111-679E-4C04-8FCB-088DDAC21D2D}" type="presOf" srcId="{3DB94B07-9B12-492A-9B17-1E5ED8EB8F3C}" destId="{CD2A6B61-EC84-48BC-9C55-1988F2C5FBD6}" srcOrd="0" destOrd="1" presId="urn:microsoft.com/office/officeart/2005/8/layout/list1"/>
    <dgm:cxn modelId="{61037724-D6DE-46AF-8FAA-DAD68837E30A}" type="presOf" srcId="{34858F35-4A75-4A0A-AF83-2DE8165A50D9}" destId="{D64005A5-3084-45E5-836A-FAD0B6923C68}" srcOrd="1" destOrd="0" presId="urn:microsoft.com/office/officeart/2005/8/layout/list1"/>
    <dgm:cxn modelId="{EE74422B-7801-48A1-B9B4-EAEEA50C5CB9}" srcId="{F9E30831-2EA7-4AC0-B7F7-CEE4EC18EF88}" destId="{970EA3F1-E6A9-44C4-8315-C8BC867792C9}" srcOrd="0" destOrd="0" parTransId="{7A5B5D2C-237B-44D4-9238-6BD99143057E}" sibTransId="{1E9C09A6-E1C8-4AEE-9CD3-08A1DE0F9FA7}"/>
    <dgm:cxn modelId="{715E2A31-13E6-4228-9223-47CBE26ADD16}" type="presOf" srcId="{A264C25A-6AA0-49AF-B1F4-E7AE255EA90B}" destId="{734E00ED-56C0-4EEB-9832-D79B09F17E5C}" srcOrd="1" destOrd="0" presId="urn:microsoft.com/office/officeart/2005/8/layout/list1"/>
    <dgm:cxn modelId="{0D84415C-179C-4051-8963-DF412A4330A7}" type="presOf" srcId="{34858F35-4A75-4A0A-AF83-2DE8165A50D9}" destId="{2B700167-5A61-41BC-9638-078624FC6E8D}" srcOrd="0" destOrd="0" presId="urn:microsoft.com/office/officeart/2005/8/layout/list1"/>
    <dgm:cxn modelId="{BC168561-1C58-4D7E-BD13-A105776E70AC}" srcId="{A264C25A-6AA0-49AF-B1F4-E7AE255EA90B}" destId="{3DB94B07-9B12-492A-9B17-1E5ED8EB8F3C}" srcOrd="1" destOrd="0" parTransId="{EA7A4A15-5722-4A81-9D33-C82440FE245C}" sibTransId="{CDE80CAD-D261-4616-8C86-4DF7A6C16D1F}"/>
    <dgm:cxn modelId="{35823544-C2B3-4487-A1B8-027996A5DBE1}" type="presOf" srcId="{E3100BE5-5AF0-4F1F-9ABF-4E01F8DCE527}" destId="{5D717C58-7534-414B-BD70-175D38E3F77B}" srcOrd="1" destOrd="0" presId="urn:microsoft.com/office/officeart/2005/8/layout/list1"/>
    <dgm:cxn modelId="{9DB07748-3E38-4D51-8BD6-3CCFBD8BC4BF}" type="presOf" srcId="{970EA3F1-E6A9-44C4-8315-C8BC867792C9}" destId="{65C45D31-3B09-44BB-8063-BB9A76F36398}" srcOrd="0" destOrd="0" presId="urn:microsoft.com/office/officeart/2005/8/layout/list1"/>
    <dgm:cxn modelId="{4A9DF04F-444D-49E5-8FF7-F03E53207518}" srcId="{E3100BE5-5AF0-4F1F-9ABF-4E01F8DCE527}" destId="{C15DD1F6-5654-499D-818F-D6082BC129B9}" srcOrd="0" destOrd="0" parTransId="{4A2F1063-036D-4DA7-B99C-947CC53BA27C}" sibTransId="{387F6EE0-FA55-451B-B583-1FA7976EF620}"/>
    <dgm:cxn modelId="{3C2A2C54-3792-4D6D-8C59-50659D3F7892}" srcId="{34858F35-4A75-4A0A-AF83-2DE8165A50D9}" destId="{79222CD4-63C8-4AA2-80BF-5FFEF4689BF4}" srcOrd="0" destOrd="0" parTransId="{32466A82-8459-41AF-967A-8367852E214C}" sibTransId="{39C0BDFE-0A90-4F9F-9D1C-023A45B79145}"/>
    <dgm:cxn modelId="{27BF4174-059D-4856-8E29-F88F3426AB07}" type="presOf" srcId="{13BCEBA9-8D92-41E8-B57E-FBD42E411293}" destId="{CD2A6B61-EC84-48BC-9C55-1988F2C5FBD6}" srcOrd="0" destOrd="0" presId="urn:microsoft.com/office/officeart/2005/8/layout/list1"/>
    <dgm:cxn modelId="{2AEC4977-DBF7-48A2-A2CB-1CFB5D75D64A}" type="presOf" srcId="{C284AD1C-9B62-43CF-B937-5846A7C48E62}" destId="{09A319C0-B671-4EE6-9AE7-4CDE5992013F}" srcOrd="0" destOrd="1" presId="urn:microsoft.com/office/officeart/2005/8/layout/list1"/>
    <dgm:cxn modelId="{5A7BAB93-A70C-4733-91AA-AFE59CB3EE2E}" type="presOf" srcId="{C15DD1F6-5654-499D-818F-D6082BC129B9}" destId="{53E71D28-FC47-4F82-A2AD-F4EE103AB5D0}" srcOrd="0" destOrd="0" presId="urn:microsoft.com/office/officeart/2005/8/layout/list1"/>
    <dgm:cxn modelId="{F8E5AD98-6DA6-495E-8061-81F44C0E844B}" type="presOf" srcId="{319D9049-6C5B-4481-BE00-FA05D742436D}" destId="{65C45D31-3B09-44BB-8063-BB9A76F36398}" srcOrd="0" destOrd="1" presId="urn:microsoft.com/office/officeart/2005/8/layout/list1"/>
    <dgm:cxn modelId="{E61369A7-F1B0-4A34-9F7E-983256D0A595}" type="presOf" srcId="{F9E30831-2EA7-4AC0-B7F7-CEE4EC18EF88}" destId="{19E03A72-8E60-4476-B0C3-69FA2BA93E14}" srcOrd="0" destOrd="0" presId="urn:microsoft.com/office/officeart/2005/8/layout/list1"/>
    <dgm:cxn modelId="{582464B2-CBAE-4F5F-9721-25719CDF428C}" srcId="{34858F35-4A75-4A0A-AF83-2DE8165A50D9}" destId="{C284AD1C-9B62-43CF-B937-5846A7C48E62}" srcOrd="1" destOrd="0" parTransId="{DCD10DFD-32C8-4EF3-B8BB-8488F32E5195}" sibTransId="{EAAC5093-0F90-4AE9-94BC-82CC3346F1C9}"/>
    <dgm:cxn modelId="{C3D7BAB2-CCDB-43BB-8BCE-87548BC8BE4B}" srcId="{F9E30831-2EA7-4AC0-B7F7-CEE4EC18EF88}" destId="{319D9049-6C5B-4481-BE00-FA05D742436D}" srcOrd="1" destOrd="0" parTransId="{E3EE1C2B-A548-4793-B9A4-431255C9936B}" sibTransId="{55EB8D60-C970-49DD-AFFA-E3255FAD9D2A}"/>
    <dgm:cxn modelId="{5606DFB5-01FA-4747-A797-A00002C6801F}" srcId="{E3100BE5-5AF0-4F1F-9ABF-4E01F8DCE527}" destId="{8E25939C-2943-4830-95B8-772D68F121F5}" srcOrd="1" destOrd="0" parTransId="{3A21F039-C6B2-4488-BB66-D008EFA6F063}" sibTransId="{F68EBD4E-EC09-4850-B801-761F972ED2F6}"/>
    <dgm:cxn modelId="{88AA15C5-A61A-4022-99B3-474FD0512916}" type="presOf" srcId="{8E25939C-2943-4830-95B8-772D68F121F5}" destId="{53E71D28-FC47-4F82-A2AD-F4EE103AB5D0}" srcOrd="0" destOrd="1" presId="urn:microsoft.com/office/officeart/2005/8/layout/list1"/>
    <dgm:cxn modelId="{08B69ECB-EA16-41C0-9BF7-61974A43F3AB}" srcId="{A264C25A-6AA0-49AF-B1F4-E7AE255EA90B}" destId="{13BCEBA9-8D92-41E8-B57E-FBD42E411293}" srcOrd="0" destOrd="0" parTransId="{A8C68588-9904-47D0-830B-63ED7A9C1B23}" sibTransId="{048082B0-F03C-48C3-BF79-427767BDA1E5}"/>
    <dgm:cxn modelId="{D29123D4-92F5-43A3-8716-E4F0909E93F5}" type="presOf" srcId="{A264C25A-6AA0-49AF-B1F4-E7AE255EA90B}" destId="{218992E7-7418-470F-B3D9-0C81A7FC9C5D}" srcOrd="0" destOrd="0" presId="urn:microsoft.com/office/officeart/2005/8/layout/list1"/>
    <dgm:cxn modelId="{384825DC-583C-4F2F-9A93-EDE11513068D}" srcId="{5174EE5C-5992-440C-8583-74A9F49F3B95}" destId="{A264C25A-6AA0-49AF-B1F4-E7AE255EA90B}" srcOrd="1" destOrd="0" parTransId="{2F3AD1C4-CA6F-4410-B257-67F73CDDEC5F}" sibTransId="{E06A4477-F957-4338-974C-D657C00C0EE5}"/>
    <dgm:cxn modelId="{8C1FC1E5-DB54-4896-97DA-4FC48F969E99}" type="presOf" srcId="{5174EE5C-5992-440C-8583-74A9F49F3B95}" destId="{5CE8B537-9483-453F-AEE3-13A1C7D3218D}" srcOrd="0" destOrd="0" presId="urn:microsoft.com/office/officeart/2005/8/layout/list1"/>
    <dgm:cxn modelId="{1181C4EA-2B05-4884-BB89-BB060D05C505}" type="presOf" srcId="{F9E30831-2EA7-4AC0-B7F7-CEE4EC18EF88}" destId="{1F9CEB7C-8694-4E86-943E-249E20931116}" srcOrd="1" destOrd="0" presId="urn:microsoft.com/office/officeart/2005/8/layout/list1"/>
    <dgm:cxn modelId="{DA2E0DF4-7A75-4983-BCBB-EE81DE23B1B8}" srcId="{5174EE5C-5992-440C-8583-74A9F49F3B95}" destId="{E3100BE5-5AF0-4F1F-9ABF-4E01F8DCE527}" srcOrd="2" destOrd="0" parTransId="{C0BDFEEF-5A11-4624-AF67-BBF7C799C391}" sibTransId="{759C47BC-CB85-4328-B6B7-DB0931E0BFF2}"/>
    <dgm:cxn modelId="{10158FF9-56AB-4B05-97D0-0F892BA58202}" srcId="{5174EE5C-5992-440C-8583-74A9F49F3B95}" destId="{F9E30831-2EA7-4AC0-B7F7-CEE4EC18EF88}" srcOrd="0" destOrd="0" parTransId="{5EB32304-0246-48A1-9BFD-6C625921FB18}" sibTransId="{F10BB881-10A7-416E-A4F8-E0DE50878C3F}"/>
    <dgm:cxn modelId="{6A76AE3E-46F2-4322-AC46-FB3081B4ABF7}" type="presParOf" srcId="{5CE8B537-9483-453F-AEE3-13A1C7D3218D}" destId="{D07AE011-2441-4108-B9B4-4A7168CBFAA5}" srcOrd="0" destOrd="0" presId="urn:microsoft.com/office/officeart/2005/8/layout/list1"/>
    <dgm:cxn modelId="{1079E173-02CF-434D-8509-3763EB327B9B}" type="presParOf" srcId="{D07AE011-2441-4108-B9B4-4A7168CBFAA5}" destId="{19E03A72-8E60-4476-B0C3-69FA2BA93E14}" srcOrd="0" destOrd="0" presId="urn:microsoft.com/office/officeart/2005/8/layout/list1"/>
    <dgm:cxn modelId="{4D606234-D0B1-44BB-B698-73E8C8FD203D}" type="presParOf" srcId="{D07AE011-2441-4108-B9B4-4A7168CBFAA5}" destId="{1F9CEB7C-8694-4E86-943E-249E20931116}" srcOrd="1" destOrd="0" presId="urn:microsoft.com/office/officeart/2005/8/layout/list1"/>
    <dgm:cxn modelId="{563DED48-EAFB-4200-AB2A-58E292F051A8}" type="presParOf" srcId="{5CE8B537-9483-453F-AEE3-13A1C7D3218D}" destId="{948EA98A-FEBC-4FE1-8C15-9B05103D8AA4}" srcOrd="1" destOrd="0" presId="urn:microsoft.com/office/officeart/2005/8/layout/list1"/>
    <dgm:cxn modelId="{EEF49E06-3025-4E79-A000-C37BDF9A807A}" type="presParOf" srcId="{5CE8B537-9483-453F-AEE3-13A1C7D3218D}" destId="{65C45D31-3B09-44BB-8063-BB9A76F36398}" srcOrd="2" destOrd="0" presId="urn:microsoft.com/office/officeart/2005/8/layout/list1"/>
    <dgm:cxn modelId="{056C554F-9B26-4B1A-AC34-B944F3A20295}" type="presParOf" srcId="{5CE8B537-9483-453F-AEE3-13A1C7D3218D}" destId="{77837B13-36BB-4ECC-B769-D022EA392636}" srcOrd="3" destOrd="0" presId="urn:microsoft.com/office/officeart/2005/8/layout/list1"/>
    <dgm:cxn modelId="{2B0FC5E5-BC0F-48E7-80EE-89E2C3F60C63}" type="presParOf" srcId="{5CE8B537-9483-453F-AEE3-13A1C7D3218D}" destId="{B3879BED-B108-48D1-BB33-F3C2B273BCBA}" srcOrd="4" destOrd="0" presId="urn:microsoft.com/office/officeart/2005/8/layout/list1"/>
    <dgm:cxn modelId="{965B994F-708C-4410-882C-13A281CCEC9F}" type="presParOf" srcId="{B3879BED-B108-48D1-BB33-F3C2B273BCBA}" destId="{218992E7-7418-470F-B3D9-0C81A7FC9C5D}" srcOrd="0" destOrd="0" presId="urn:microsoft.com/office/officeart/2005/8/layout/list1"/>
    <dgm:cxn modelId="{B3A14E54-311A-4B33-8C03-ABE712E3D680}" type="presParOf" srcId="{B3879BED-B108-48D1-BB33-F3C2B273BCBA}" destId="{734E00ED-56C0-4EEB-9832-D79B09F17E5C}" srcOrd="1" destOrd="0" presId="urn:microsoft.com/office/officeart/2005/8/layout/list1"/>
    <dgm:cxn modelId="{9A7D0219-C3CA-46EB-A260-6F6A12203586}" type="presParOf" srcId="{5CE8B537-9483-453F-AEE3-13A1C7D3218D}" destId="{A34583E0-2E6B-4E30-8BC3-424AE953ABDE}" srcOrd="5" destOrd="0" presId="urn:microsoft.com/office/officeart/2005/8/layout/list1"/>
    <dgm:cxn modelId="{B5EBB07A-D525-4B75-93F9-D6F9077A4B69}" type="presParOf" srcId="{5CE8B537-9483-453F-AEE3-13A1C7D3218D}" destId="{CD2A6B61-EC84-48BC-9C55-1988F2C5FBD6}" srcOrd="6" destOrd="0" presId="urn:microsoft.com/office/officeart/2005/8/layout/list1"/>
    <dgm:cxn modelId="{2FAFA4D2-FFF7-480F-9CEF-1935A6C276B3}" type="presParOf" srcId="{5CE8B537-9483-453F-AEE3-13A1C7D3218D}" destId="{0A34FFC6-6E18-4131-B125-264D13631657}" srcOrd="7" destOrd="0" presId="urn:microsoft.com/office/officeart/2005/8/layout/list1"/>
    <dgm:cxn modelId="{9F5307CA-3563-491E-8769-DFB580A17A28}" type="presParOf" srcId="{5CE8B537-9483-453F-AEE3-13A1C7D3218D}" destId="{8E76593F-D2CE-43C8-AF55-3BA12942EF11}" srcOrd="8" destOrd="0" presId="urn:microsoft.com/office/officeart/2005/8/layout/list1"/>
    <dgm:cxn modelId="{B0787419-188F-48FE-8B76-9E519527DAB3}" type="presParOf" srcId="{8E76593F-D2CE-43C8-AF55-3BA12942EF11}" destId="{5081A338-5E62-4D4D-AA55-F18E33A3B0EF}" srcOrd="0" destOrd="0" presId="urn:microsoft.com/office/officeart/2005/8/layout/list1"/>
    <dgm:cxn modelId="{C7CA5BB2-C891-4940-BFE3-5FF58564F21D}" type="presParOf" srcId="{8E76593F-D2CE-43C8-AF55-3BA12942EF11}" destId="{5D717C58-7534-414B-BD70-175D38E3F77B}" srcOrd="1" destOrd="0" presId="urn:microsoft.com/office/officeart/2005/8/layout/list1"/>
    <dgm:cxn modelId="{7AE33577-009D-45D7-8BAB-096770C8721F}" type="presParOf" srcId="{5CE8B537-9483-453F-AEE3-13A1C7D3218D}" destId="{31C39E55-902E-4AF1-BDB3-273C67C0553E}" srcOrd="9" destOrd="0" presId="urn:microsoft.com/office/officeart/2005/8/layout/list1"/>
    <dgm:cxn modelId="{15B7D83C-4B21-418D-AD40-2494C41584B0}" type="presParOf" srcId="{5CE8B537-9483-453F-AEE3-13A1C7D3218D}" destId="{53E71D28-FC47-4F82-A2AD-F4EE103AB5D0}" srcOrd="10" destOrd="0" presId="urn:microsoft.com/office/officeart/2005/8/layout/list1"/>
    <dgm:cxn modelId="{2CF7DACD-8FAA-4A8B-8CF5-518BC896B621}" type="presParOf" srcId="{5CE8B537-9483-453F-AEE3-13A1C7D3218D}" destId="{A57C161E-8179-49FE-B755-B999AC69EB85}" srcOrd="11" destOrd="0" presId="urn:microsoft.com/office/officeart/2005/8/layout/list1"/>
    <dgm:cxn modelId="{7DB471B1-2C20-40D0-9F01-15B7FFD536BF}" type="presParOf" srcId="{5CE8B537-9483-453F-AEE3-13A1C7D3218D}" destId="{B5F153E1-37F2-4CFE-B9ED-151F323ACFB5}" srcOrd="12" destOrd="0" presId="urn:microsoft.com/office/officeart/2005/8/layout/list1"/>
    <dgm:cxn modelId="{049C0183-B89E-4998-9AD6-0FDC94B67ED2}" type="presParOf" srcId="{B5F153E1-37F2-4CFE-B9ED-151F323ACFB5}" destId="{2B700167-5A61-41BC-9638-078624FC6E8D}" srcOrd="0" destOrd="0" presId="urn:microsoft.com/office/officeart/2005/8/layout/list1"/>
    <dgm:cxn modelId="{307DDB5E-B154-48AC-9440-50218778E342}" type="presParOf" srcId="{B5F153E1-37F2-4CFE-B9ED-151F323ACFB5}" destId="{D64005A5-3084-45E5-836A-FAD0B6923C68}" srcOrd="1" destOrd="0" presId="urn:microsoft.com/office/officeart/2005/8/layout/list1"/>
    <dgm:cxn modelId="{8B9A9BA5-E7A0-4522-81B3-5DA20182F5BC}" type="presParOf" srcId="{5CE8B537-9483-453F-AEE3-13A1C7D3218D}" destId="{1535807F-340B-4C6A-85D6-43C2C6732DD9}" srcOrd="13" destOrd="0" presId="urn:microsoft.com/office/officeart/2005/8/layout/list1"/>
    <dgm:cxn modelId="{E206F80A-B5C4-4DF9-A0AE-6A03A20984A8}" type="presParOf" srcId="{5CE8B537-9483-453F-AEE3-13A1C7D3218D}" destId="{09A319C0-B671-4EE6-9AE7-4CDE5992013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74F6FF-3B7B-43D1-A19C-FFC89A93AFC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DF30BE5-3966-4550-9003-8DC9B7319AAA}">
      <dgm:prSet/>
      <dgm:spPr/>
      <dgm:t>
        <a:bodyPr/>
        <a:lstStyle/>
        <a:p>
          <a:pPr>
            <a:defRPr b="1"/>
          </a:pPr>
          <a:r>
            <a:rPr lang="en-US"/>
            <a:t>Mlflow</a:t>
          </a:r>
        </a:p>
      </dgm:t>
    </dgm:pt>
    <dgm:pt modelId="{64A40C5E-AAB1-4305-96EC-217E6EE65367}" type="parTrans" cxnId="{1CD9A69E-0CE9-4FEF-ACD3-D886C5C312D2}">
      <dgm:prSet/>
      <dgm:spPr/>
      <dgm:t>
        <a:bodyPr/>
        <a:lstStyle/>
        <a:p>
          <a:endParaRPr lang="en-US"/>
        </a:p>
      </dgm:t>
    </dgm:pt>
    <dgm:pt modelId="{6DAA812C-5957-48AD-A76D-F24274DFDF81}" type="sibTrans" cxnId="{1CD9A69E-0CE9-4FEF-ACD3-D886C5C312D2}">
      <dgm:prSet/>
      <dgm:spPr/>
      <dgm:t>
        <a:bodyPr/>
        <a:lstStyle/>
        <a:p>
          <a:endParaRPr lang="en-US"/>
        </a:p>
      </dgm:t>
    </dgm:pt>
    <dgm:pt modelId="{2A38FD3B-5347-4548-9C72-9F6E39FD6E2B}">
      <dgm:prSet/>
      <dgm:spPr/>
      <dgm:t>
        <a:bodyPr/>
        <a:lstStyle/>
        <a:p>
          <a:r>
            <a:rPr lang="en-US"/>
            <a:t>MLflow is an open-source platform for managing the lifecycle of machine learning models. It provides tools for tracking experiments, packaging code, and deploying models.</a:t>
          </a:r>
        </a:p>
      </dgm:t>
    </dgm:pt>
    <dgm:pt modelId="{4163AE10-A8F7-43A6-94E8-C360822BCA28}" type="parTrans" cxnId="{0241050F-7F78-4D38-8072-E00DE233B577}">
      <dgm:prSet/>
      <dgm:spPr/>
      <dgm:t>
        <a:bodyPr/>
        <a:lstStyle/>
        <a:p>
          <a:endParaRPr lang="en-US"/>
        </a:p>
      </dgm:t>
    </dgm:pt>
    <dgm:pt modelId="{C61CD967-8B06-4693-8700-89D26DD9931C}" type="sibTrans" cxnId="{0241050F-7F78-4D38-8072-E00DE233B577}">
      <dgm:prSet/>
      <dgm:spPr/>
      <dgm:t>
        <a:bodyPr/>
        <a:lstStyle/>
        <a:p>
          <a:endParaRPr lang="en-US"/>
        </a:p>
      </dgm:t>
    </dgm:pt>
    <dgm:pt modelId="{27553A04-E3E2-4713-8CF0-F490BDF24823}">
      <dgm:prSet/>
      <dgm:spPr/>
      <dgm:t>
        <a:bodyPr/>
        <a:lstStyle/>
        <a:p>
          <a:pPr>
            <a:defRPr b="1"/>
          </a:pPr>
          <a:r>
            <a:rPr lang="en-US"/>
            <a:t>Apache Airflow</a:t>
          </a:r>
        </a:p>
      </dgm:t>
    </dgm:pt>
    <dgm:pt modelId="{B3CD56A3-D59A-4F54-B801-A0A83A6D3F0D}" type="parTrans" cxnId="{B1AB5C39-0078-483E-80E5-7C14A9DD5CA3}">
      <dgm:prSet/>
      <dgm:spPr/>
      <dgm:t>
        <a:bodyPr/>
        <a:lstStyle/>
        <a:p>
          <a:endParaRPr lang="en-US"/>
        </a:p>
      </dgm:t>
    </dgm:pt>
    <dgm:pt modelId="{59F1D63F-8105-421B-838F-E3F7AE79CA76}" type="sibTrans" cxnId="{B1AB5C39-0078-483E-80E5-7C14A9DD5CA3}">
      <dgm:prSet/>
      <dgm:spPr/>
      <dgm:t>
        <a:bodyPr/>
        <a:lstStyle/>
        <a:p>
          <a:endParaRPr lang="en-US"/>
        </a:p>
      </dgm:t>
    </dgm:pt>
    <dgm:pt modelId="{37F50C6C-97EE-4FCF-A5EE-9E907AC07E1C}">
      <dgm:prSet/>
      <dgm:spPr/>
      <dgm:t>
        <a:bodyPr/>
        <a:lstStyle/>
        <a:p>
          <a:r>
            <a:rPr lang="en-US"/>
            <a:t>Apache Airflow is an open-source platform for creating, scheduling, and monitoring workflows. It provides a way to automate the steps involved in building and deploying machine learning models, including data ingestion, model training, and model deployment.</a:t>
          </a:r>
        </a:p>
      </dgm:t>
    </dgm:pt>
    <dgm:pt modelId="{333A33A7-461D-49B7-9A96-7F1244D1869C}" type="parTrans" cxnId="{FFDB72E4-380C-4E60-9C79-EA743EB9BB8E}">
      <dgm:prSet/>
      <dgm:spPr/>
      <dgm:t>
        <a:bodyPr/>
        <a:lstStyle/>
        <a:p>
          <a:endParaRPr lang="en-US"/>
        </a:p>
      </dgm:t>
    </dgm:pt>
    <dgm:pt modelId="{5A4768E9-5600-4C08-A9D7-1B4B51F9083C}" type="sibTrans" cxnId="{FFDB72E4-380C-4E60-9C79-EA743EB9BB8E}">
      <dgm:prSet/>
      <dgm:spPr/>
      <dgm:t>
        <a:bodyPr/>
        <a:lstStyle/>
        <a:p>
          <a:endParaRPr lang="en-US"/>
        </a:p>
      </dgm:t>
    </dgm:pt>
    <dgm:pt modelId="{83DB6867-99AB-4103-A537-4403AF0A3F86}" type="pres">
      <dgm:prSet presAssocID="{C974F6FF-3B7B-43D1-A19C-FFC89A93AFC0}" presName="root" presStyleCnt="0">
        <dgm:presLayoutVars>
          <dgm:dir/>
          <dgm:resizeHandles val="exact"/>
        </dgm:presLayoutVars>
      </dgm:prSet>
      <dgm:spPr/>
    </dgm:pt>
    <dgm:pt modelId="{AAD5FC51-0306-4BAC-971D-CF73CA4D650C}" type="pres">
      <dgm:prSet presAssocID="{DDF30BE5-3966-4550-9003-8DC9B7319AAA}" presName="compNode" presStyleCnt="0"/>
      <dgm:spPr/>
    </dgm:pt>
    <dgm:pt modelId="{7B197D32-571E-46AE-A658-E16809F74F57}" type="pres">
      <dgm:prSet presAssocID="{DDF30BE5-3966-4550-9003-8DC9B7319A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0F640A7-E67D-485B-99CD-454912FBD380}" type="pres">
      <dgm:prSet presAssocID="{DDF30BE5-3966-4550-9003-8DC9B7319AAA}" presName="iconSpace" presStyleCnt="0"/>
      <dgm:spPr/>
    </dgm:pt>
    <dgm:pt modelId="{5469EC3F-DB0C-476E-AB99-F07622CC7D25}" type="pres">
      <dgm:prSet presAssocID="{DDF30BE5-3966-4550-9003-8DC9B7319AAA}" presName="parTx" presStyleLbl="revTx" presStyleIdx="0" presStyleCnt="4">
        <dgm:presLayoutVars>
          <dgm:chMax val="0"/>
          <dgm:chPref val="0"/>
        </dgm:presLayoutVars>
      </dgm:prSet>
      <dgm:spPr/>
    </dgm:pt>
    <dgm:pt modelId="{955D8DD9-C0BD-4B61-A3F6-6A697D44BA42}" type="pres">
      <dgm:prSet presAssocID="{DDF30BE5-3966-4550-9003-8DC9B7319AAA}" presName="txSpace" presStyleCnt="0"/>
      <dgm:spPr/>
    </dgm:pt>
    <dgm:pt modelId="{197FC01C-4502-4595-8497-DBEF2DC920A2}" type="pres">
      <dgm:prSet presAssocID="{DDF30BE5-3966-4550-9003-8DC9B7319AAA}" presName="desTx" presStyleLbl="revTx" presStyleIdx="1" presStyleCnt="4">
        <dgm:presLayoutVars/>
      </dgm:prSet>
      <dgm:spPr/>
    </dgm:pt>
    <dgm:pt modelId="{F1D635D8-3A6C-440C-8A4F-7B4CD0AF1943}" type="pres">
      <dgm:prSet presAssocID="{6DAA812C-5957-48AD-A76D-F24274DFDF81}" presName="sibTrans" presStyleCnt="0"/>
      <dgm:spPr/>
    </dgm:pt>
    <dgm:pt modelId="{03B58443-CED8-4ECD-901C-F45130ADCE3F}" type="pres">
      <dgm:prSet presAssocID="{27553A04-E3E2-4713-8CF0-F490BDF24823}" presName="compNode" presStyleCnt="0"/>
      <dgm:spPr/>
    </dgm:pt>
    <dgm:pt modelId="{BFCDA5E0-22B9-4FC7-B491-0D03C04AC0AD}" type="pres">
      <dgm:prSet presAssocID="{27553A04-E3E2-4713-8CF0-F490BDF248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8941648-4542-4769-A346-03B2387D3AEC}" type="pres">
      <dgm:prSet presAssocID="{27553A04-E3E2-4713-8CF0-F490BDF24823}" presName="iconSpace" presStyleCnt="0"/>
      <dgm:spPr/>
    </dgm:pt>
    <dgm:pt modelId="{1B57237F-47A0-49CB-913F-2808A9713965}" type="pres">
      <dgm:prSet presAssocID="{27553A04-E3E2-4713-8CF0-F490BDF24823}" presName="parTx" presStyleLbl="revTx" presStyleIdx="2" presStyleCnt="4">
        <dgm:presLayoutVars>
          <dgm:chMax val="0"/>
          <dgm:chPref val="0"/>
        </dgm:presLayoutVars>
      </dgm:prSet>
      <dgm:spPr/>
    </dgm:pt>
    <dgm:pt modelId="{F3D17C73-1A0B-4BD8-8CF3-A2EFF3476CC3}" type="pres">
      <dgm:prSet presAssocID="{27553A04-E3E2-4713-8CF0-F490BDF24823}" presName="txSpace" presStyleCnt="0"/>
      <dgm:spPr/>
    </dgm:pt>
    <dgm:pt modelId="{496768B7-4C71-43EE-9BB7-15283395F213}" type="pres">
      <dgm:prSet presAssocID="{27553A04-E3E2-4713-8CF0-F490BDF24823}" presName="desTx" presStyleLbl="revTx" presStyleIdx="3" presStyleCnt="4">
        <dgm:presLayoutVars/>
      </dgm:prSet>
      <dgm:spPr/>
    </dgm:pt>
  </dgm:ptLst>
  <dgm:cxnLst>
    <dgm:cxn modelId="{DE60E40C-9990-4BC3-BCCC-514DD146B7B1}" type="presOf" srcId="{37F50C6C-97EE-4FCF-A5EE-9E907AC07E1C}" destId="{496768B7-4C71-43EE-9BB7-15283395F213}" srcOrd="0" destOrd="0" presId="urn:microsoft.com/office/officeart/2018/2/layout/IconLabelDescriptionList"/>
    <dgm:cxn modelId="{0241050F-7F78-4D38-8072-E00DE233B577}" srcId="{DDF30BE5-3966-4550-9003-8DC9B7319AAA}" destId="{2A38FD3B-5347-4548-9C72-9F6E39FD6E2B}" srcOrd="0" destOrd="0" parTransId="{4163AE10-A8F7-43A6-94E8-C360822BCA28}" sibTransId="{C61CD967-8B06-4693-8700-89D26DD9931C}"/>
    <dgm:cxn modelId="{714DA921-A000-4E39-95F0-A6AEB5A8FB9A}" type="presOf" srcId="{DDF30BE5-3966-4550-9003-8DC9B7319AAA}" destId="{5469EC3F-DB0C-476E-AB99-F07622CC7D25}" srcOrd="0" destOrd="0" presId="urn:microsoft.com/office/officeart/2018/2/layout/IconLabelDescriptionList"/>
    <dgm:cxn modelId="{B1AB5C39-0078-483E-80E5-7C14A9DD5CA3}" srcId="{C974F6FF-3B7B-43D1-A19C-FFC89A93AFC0}" destId="{27553A04-E3E2-4713-8CF0-F490BDF24823}" srcOrd="1" destOrd="0" parTransId="{B3CD56A3-D59A-4F54-B801-A0A83A6D3F0D}" sibTransId="{59F1D63F-8105-421B-838F-E3F7AE79CA76}"/>
    <dgm:cxn modelId="{1CD9A69E-0CE9-4FEF-ACD3-D886C5C312D2}" srcId="{C974F6FF-3B7B-43D1-A19C-FFC89A93AFC0}" destId="{DDF30BE5-3966-4550-9003-8DC9B7319AAA}" srcOrd="0" destOrd="0" parTransId="{64A40C5E-AAB1-4305-96EC-217E6EE65367}" sibTransId="{6DAA812C-5957-48AD-A76D-F24274DFDF81}"/>
    <dgm:cxn modelId="{989268B8-2C1F-47BD-AA30-0BCD594D4EC8}" type="presOf" srcId="{C974F6FF-3B7B-43D1-A19C-FFC89A93AFC0}" destId="{83DB6867-99AB-4103-A537-4403AF0A3F86}" srcOrd="0" destOrd="0" presId="urn:microsoft.com/office/officeart/2018/2/layout/IconLabelDescriptionList"/>
    <dgm:cxn modelId="{94B1D3BB-A8C0-4063-A2EC-95EAD4EBD966}" type="presOf" srcId="{2A38FD3B-5347-4548-9C72-9F6E39FD6E2B}" destId="{197FC01C-4502-4595-8497-DBEF2DC920A2}" srcOrd="0" destOrd="0" presId="urn:microsoft.com/office/officeart/2018/2/layout/IconLabelDescriptionList"/>
    <dgm:cxn modelId="{FFDB72E4-380C-4E60-9C79-EA743EB9BB8E}" srcId="{27553A04-E3E2-4713-8CF0-F490BDF24823}" destId="{37F50C6C-97EE-4FCF-A5EE-9E907AC07E1C}" srcOrd="0" destOrd="0" parTransId="{333A33A7-461D-49B7-9A96-7F1244D1869C}" sibTransId="{5A4768E9-5600-4C08-A9D7-1B4B51F9083C}"/>
    <dgm:cxn modelId="{4CDDE6EA-6C41-460F-BA5F-8A5433B1D87D}" type="presOf" srcId="{27553A04-E3E2-4713-8CF0-F490BDF24823}" destId="{1B57237F-47A0-49CB-913F-2808A9713965}" srcOrd="0" destOrd="0" presId="urn:microsoft.com/office/officeart/2018/2/layout/IconLabelDescriptionList"/>
    <dgm:cxn modelId="{476F2573-D06F-4043-B3F9-42E9A505C364}" type="presParOf" srcId="{83DB6867-99AB-4103-A537-4403AF0A3F86}" destId="{AAD5FC51-0306-4BAC-971D-CF73CA4D650C}" srcOrd="0" destOrd="0" presId="urn:microsoft.com/office/officeart/2018/2/layout/IconLabelDescriptionList"/>
    <dgm:cxn modelId="{6465D64C-D301-4634-8FF5-ADB27BF0A35D}" type="presParOf" srcId="{AAD5FC51-0306-4BAC-971D-CF73CA4D650C}" destId="{7B197D32-571E-46AE-A658-E16809F74F57}" srcOrd="0" destOrd="0" presId="urn:microsoft.com/office/officeart/2018/2/layout/IconLabelDescriptionList"/>
    <dgm:cxn modelId="{41576565-9CDF-4E12-85F9-5680CC567AF8}" type="presParOf" srcId="{AAD5FC51-0306-4BAC-971D-CF73CA4D650C}" destId="{40F640A7-E67D-485B-99CD-454912FBD380}" srcOrd="1" destOrd="0" presId="urn:microsoft.com/office/officeart/2018/2/layout/IconLabelDescriptionList"/>
    <dgm:cxn modelId="{1B8E52B5-F406-4C55-A0DA-116A24A0A921}" type="presParOf" srcId="{AAD5FC51-0306-4BAC-971D-CF73CA4D650C}" destId="{5469EC3F-DB0C-476E-AB99-F07622CC7D25}" srcOrd="2" destOrd="0" presId="urn:microsoft.com/office/officeart/2018/2/layout/IconLabelDescriptionList"/>
    <dgm:cxn modelId="{BD1AC4A3-06B9-49FC-A9BB-46171EC337A1}" type="presParOf" srcId="{AAD5FC51-0306-4BAC-971D-CF73CA4D650C}" destId="{955D8DD9-C0BD-4B61-A3F6-6A697D44BA42}" srcOrd="3" destOrd="0" presId="urn:microsoft.com/office/officeart/2018/2/layout/IconLabelDescriptionList"/>
    <dgm:cxn modelId="{28A60C1D-28D6-4A83-A6D9-FCA2EC4CAFE4}" type="presParOf" srcId="{AAD5FC51-0306-4BAC-971D-CF73CA4D650C}" destId="{197FC01C-4502-4595-8497-DBEF2DC920A2}" srcOrd="4" destOrd="0" presId="urn:microsoft.com/office/officeart/2018/2/layout/IconLabelDescriptionList"/>
    <dgm:cxn modelId="{FF78AAFF-673D-45A2-8764-DC8C99BF1969}" type="presParOf" srcId="{83DB6867-99AB-4103-A537-4403AF0A3F86}" destId="{F1D635D8-3A6C-440C-8A4F-7B4CD0AF1943}" srcOrd="1" destOrd="0" presId="urn:microsoft.com/office/officeart/2018/2/layout/IconLabelDescriptionList"/>
    <dgm:cxn modelId="{68134914-3A94-4FFB-801D-696C922AB112}" type="presParOf" srcId="{83DB6867-99AB-4103-A537-4403AF0A3F86}" destId="{03B58443-CED8-4ECD-901C-F45130ADCE3F}" srcOrd="2" destOrd="0" presId="urn:microsoft.com/office/officeart/2018/2/layout/IconLabelDescriptionList"/>
    <dgm:cxn modelId="{26C21C8F-2DA7-4B84-A528-831F21F1F244}" type="presParOf" srcId="{03B58443-CED8-4ECD-901C-F45130ADCE3F}" destId="{BFCDA5E0-22B9-4FC7-B491-0D03C04AC0AD}" srcOrd="0" destOrd="0" presId="urn:microsoft.com/office/officeart/2018/2/layout/IconLabelDescriptionList"/>
    <dgm:cxn modelId="{E2C8E6B7-6A78-4770-993E-E86769B81FFD}" type="presParOf" srcId="{03B58443-CED8-4ECD-901C-F45130ADCE3F}" destId="{E8941648-4542-4769-A346-03B2387D3AEC}" srcOrd="1" destOrd="0" presId="urn:microsoft.com/office/officeart/2018/2/layout/IconLabelDescriptionList"/>
    <dgm:cxn modelId="{0A12401D-D4DA-4AC6-B292-22894209288E}" type="presParOf" srcId="{03B58443-CED8-4ECD-901C-F45130ADCE3F}" destId="{1B57237F-47A0-49CB-913F-2808A9713965}" srcOrd="2" destOrd="0" presId="urn:microsoft.com/office/officeart/2018/2/layout/IconLabelDescriptionList"/>
    <dgm:cxn modelId="{AF32EBF5-9CDC-46CA-8A9A-FEEB57C6C827}" type="presParOf" srcId="{03B58443-CED8-4ECD-901C-F45130ADCE3F}" destId="{F3D17C73-1A0B-4BD8-8CF3-A2EFF3476CC3}" srcOrd="3" destOrd="0" presId="urn:microsoft.com/office/officeart/2018/2/layout/IconLabelDescriptionList"/>
    <dgm:cxn modelId="{D5FFF38D-92FC-4D7C-B035-85694B1409F9}" type="presParOf" srcId="{03B58443-CED8-4ECD-901C-F45130ADCE3F}" destId="{496768B7-4C71-43EE-9BB7-15283395F2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D4382A-3914-4693-8867-F0F877DC68D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3210A99-92D9-49D0-9CFA-76A2ACB9DEE6}">
      <dgm:prSet/>
      <dgm:spPr/>
      <dgm:t>
        <a:bodyPr/>
        <a:lstStyle/>
        <a:p>
          <a:pPr>
            <a:defRPr b="1"/>
          </a:pPr>
          <a:r>
            <a:rPr lang="en-US" baseline="0"/>
            <a:t>Docker</a:t>
          </a:r>
          <a:endParaRPr lang="en-US"/>
        </a:p>
      </dgm:t>
    </dgm:pt>
    <dgm:pt modelId="{EC5BD0D1-4867-4554-A1D8-534C2E92785B}" type="parTrans" cxnId="{20E3718A-4D22-406D-B20B-000071FCCAE7}">
      <dgm:prSet/>
      <dgm:spPr/>
      <dgm:t>
        <a:bodyPr/>
        <a:lstStyle/>
        <a:p>
          <a:endParaRPr lang="en-US"/>
        </a:p>
      </dgm:t>
    </dgm:pt>
    <dgm:pt modelId="{3EF52134-4594-4744-A8FD-CA5BCA244709}" type="sibTrans" cxnId="{20E3718A-4D22-406D-B20B-000071FCCAE7}">
      <dgm:prSet/>
      <dgm:spPr/>
      <dgm:t>
        <a:bodyPr/>
        <a:lstStyle/>
        <a:p>
          <a:endParaRPr lang="en-US"/>
        </a:p>
      </dgm:t>
    </dgm:pt>
    <dgm:pt modelId="{CB62DEF2-BCC7-4D60-B88B-559FD7B15F87}">
      <dgm:prSet/>
      <dgm:spPr/>
      <dgm:t>
        <a:bodyPr/>
        <a:lstStyle/>
        <a:p>
          <a:r>
            <a:rPr lang="en-US"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a:p>
      </dgm:t>
    </dgm:pt>
    <dgm:pt modelId="{6B75DAAD-8229-4011-A964-FF5755BDBEA2}" type="parTrans" cxnId="{6D8F9E96-199F-4FB2-9030-8BF1A3096AB1}">
      <dgm:prSet/>
      <dgm:spPr/>
      <dgm:t>
        <a:bodyPr/>
        <a:lstStyle/>
        <a:p>
          <a:endParaRPr lang="en-US"/>
        </a:p>
      </dgm:t>
    </dgm:pt>
    <dgm:pt modelId="{4CE06693-7383-4820-93B6-83A2804BE6F2}" type="sibTrans" cxnId="{6D8F9E96-199F-4FB2-9030-8BF1A3096AB1}">
      <dgm:prSet/>
      <dgm:spPr/>
      <dgm:t>
        <a:bodyPr/>
        <a:lstStyle/>
        <a:p>
          <a:endParaRPr lang="en-US"/>
        </a:p>
      </dgm:t>
    </dgm:pt>
    <dgm:pt modelId="{07EB9E8A-5EC3-423A-AC59-A1A6D7C44529}">
      <dgm:prSet/>
      <dgm:spPr/>
      <dgm:t>
        <a:bodyPr/>
        <a:lstStyle/>
        <a:p>
          <a:pPr>
            <a:defRPr b="1"/>
          </a:pPr>
          <a:r>
            <a:rPr lang="en-US" baseline="0"/>
            <a:t>Kubeflow</a:t>
          </a:r>
          <a:endParaRPr lang="en-US"/>
        </a:p>
      </dgm:t>
    </dgm:pt>
    <dgm:pt modelId="{56C47ECD-8C77-4BC6-B01A-92AA142B1BF4}" type="parTrans" cxnId="{0443BB0F-37F9-4421-B1ED-48AFEA8B5A68}">
      <dgm:prSet/>
      <dgm:spPr/>
      <dgm:t>
        <a:bodyPr/>
        <a:lstStyle/>
        <a:p>
          <a:endParaRPr lang="en-US"/>
        </a:p>
      </dgm:t>
    </dgm:pt>
    <dgm:pt modelId="{F4313814-66FF-4CDE-BD44-CF7A647266B4}" type="sibTrans" cxnId="{0443BB0F-37F9-4421-B1ED-48AFEA8B5A68}">
      <dgm:prSet/>
      <dgm:spPr/>
      <dgm:t>
        <a:bodyPr/>
        <a:lstStyle/>
        <a:p>
          <a:endParaRPr lang="en-US"/>
        </a:p>
      </dgm:t>
    </dgm:pt>
    <dgm:pt modelId="{C78C8B71-4DA9-404D-BC55-5759BACA3EA4}">
      <dgm:prSet/>
      <dgm:spPr/>
      <dgm:t>
        <a:bodyPr/>
        <a:lstStyle/>
        <a:p>
          <a:r>
            <a:rPr lang="en-US" baseline="0"/>
            <a:t>Kubeflow is an open-source platform for building and deploying machine learning workflows on Kubernetes. It provides tools for model training, serving, and monitoring, as well as tools for managing data pipelines and model artifacts.</a:t>
          </a:r>
          <a:endParaRPr lang="en-US"/>
        </a:p>
      </dgm:t>
    </dgm:pt>
    <dgm:pt modelId="{0C320E80-F021-47A5-8FB3-FC37ACAD6A4B}" type="parTrans" cxnId="{8760E6F0-C6ED-4901-BD45-129AFF40C4BD}">
      <dgm:prSet/>
      <dgm:spPr/>
      <dgm:t>
        <a:bodyPr/>
        <a:lstStyle/>
        <a:p>
          <a:endParaRPr lang="en-US"/>
        </a:p>
      </dgm:t>
    </dgm:pt>
    <dgm:pt modelId="{6BAAC5DA-B8C5-4981-B26A-E88AA33F2053}" type="sibTrans" cxnId="{8760E6F0-C6ED-4901-BD45-129AFF40C4BD}">
      <dgm:prSet/>
      <dgm:spPr/>
      <dgm:t>
        <a:bodyPr/>
        <a:lstStyle/>
        <a:p>
          <a:endParaRPr lang="en-US"/>
        </a:p>
      </dgm:t>
    </dgm:pt>
    <dgm:pt modelId="{7CD46E49-EC46-44F7-979C-68D03D21948A}" type="pres">
      <dgm:prSet presAssocID="{F4D4382A-3914-4693-8867-F0F877DC68D7}" presName="root" presStyleCnt="0">
        <dgm:presLayoutVars>
          <dgm:dir/>
          <dgm:resizeHandles val="exact"/>
        </dgm:presLayoutVars>
      </dgm:prSet>
      <dgm:spPr/>
    </dgm:pt>
    <dgm:pt modelId="{48C22DAE-9FE0-4D59-9BC9-AC88EC59029D}" type="pres">
      <dgm:prSet presAssocID="{73210A99-92D9-49D0-9CFA-76A2ACB9DEE6}" presName="compNode" presStyleCnt="0"/>
      <dgm:spPr/>
    </dgm:pt>
    <dgm:pt modelId="{F18806CA-021E-4D60-87E3-0206470BF112}" type="pres">
      <dgm:prSet presAssocID="{73210A99-92D9-49D0-9CFA-76A2ACB9DE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47B7421-4584-4A9D-B968-9BD45270ACE4}" type="pres">
      <dgm:prSet presAssocID="{73210A99-92D9-49D0-9CFA-76A2ACB9DEE6}" presName="iconSpace" presStyleCnt="0"/>
      <dgm:spPr/>
    </dgm:pt>
    <dgm:pt modelId="{942B0D31-F369-438B-A93C-592BC224CD60}" type="pres">
      <dgm:prSet presAssocID="{73210A99-92D9-49D0-9CFA-76A2ACB9DEE6}" presName="parTx" presStyleLbl="revTx" presStyleIdx="0" presStyleCnt="4">
        <dgm:presLayoutVars>
          <dgm:chMax val="0"/>
          <dgm:chPref val="0"/>
        </dgm:presLayoutVars>
      </dgm:prSet>
      <dgm:spPr/>
    </dgm:pt>
    <dgm:pt modelId="{FF462A18-3E5C-446A-A7DA-3FF6430110AE}" type="pres">
      <dgm:prSet presAssocID="{73210A99-92D9-49D0-9CFA-76A2ACB9DEE6}" presName="txSpace" presStyleCnt="0"/>
      <dgm:spPr/>
    </dgm:pt>
    <dgm:pt modelId="{451481C7-6451-4705-943D-D2E9D346FD85}" type="pres">
      <dgm:prSet presAssocID="{73210A99-92D9-49D0-9CFA-76A2ACB9DEE6}" presName="desTx" presStyleLbl="revTx" presStyleIdx="1" presStyleCnt="4">
        <dgm:presLayoutVars/>
      </dgm:prSet>
      <dgm:spPr/>
    </dgm:pt>
    <dgm:pt modelId="{899788AB-9147-4003-90B9-26B1BD47AF55}" type="pres">
      <dgm:prSet presAssocID="{3EF52134-4594-4744-A8FD-CA5BCA244709}" presName="sibTrans" presStyleCnt="0"/>
      <dgm:spPr/>
    </dgm:pt>
    <dgm:pt modelId="{A2DFA51C-6600-4ADD-87E2-E904377E6228}" type="pres">
      <dgm:prSet presAssocID="{07EB9E8A-5EC3-423A-AC59-A1A6D7C44529}" presName="compNode" presStyleCnt="0"/>
      <dgm:spPr/>
    </dgm:pt>
    <dgm:pt modelId="{5D479188-5785-457E-AD02-9A9AD15046F5}" type="pres">
      <dgm:prSet presAssocID="{07EB9E8A-5EC3-423A-AC59-A1A6D7C445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DFE4E9A4-BC14-440D-A249-AA762C7F7201}" type="pres">
      <dgm:prSet presAssocID="{07EB9E8A-5EC3-423A-AC59-A1A6D7C44529}" presName="iconSpace" presStyleCnt="0"/>
      <dgm:spPr/>
    </dgm:pt>
    <dgm:pt modelId="{688948AA-5599-4ADE-BE41-61B0AFFC04A2}" type="pres">
      <dgm:prSet presAssocID="{07EB9E8A-5EC3-423A-AC59-A1A6D7C44529}" presName="parTx" presStyleLbl="revTx" presStyleIdx="2" presStyleCnt="4">
        <dgm:presLayoutVars>
          <dgm:chMax val="0"/>
          <dgm:chPref val="0"/>
        </dgm:presLayoutVars>
      </dgm:prSet>
      <dgm:spPr/>
    </dgm:pt>
    <dgm:pt modelId="{199B2982-4C70-4545-8347-04794CEC833F}" type="pres">
      <dgm:prSet presAssocID="{07EB9E8A-5EC3-423A-AC59-A1A6D7C44529}" presName="txSpace" presStyleCnt="0"/>
      <dgm:spPr/>
    </dgm:pt>
    <dgm:pt modelId="{2007F7B4-A849-47F7-88EE-FD49A5E75FAC}" type="pres">
      <dgm:prSet presAssocID="{07EB9E8A-5EC3-423A-AC59-A1A6D7C44529}" presName="desTx" presStyleLbl="revTx" presStyleIdx="3" presStyleCnt="4">
        <dgm:presLayoutVars/>
      </dgm:prSet>
      <dgm:spPr/>
    </dgm:pt>
  </dgm:ptLst>
  <dgm:cxnLst>
    <dgm:cxn modelId="{0443BB0F-37F9-4421-B1ED-48AFEA8B5A68}" srcId="{F4D4382A-3914-4693-8867-F0F877DC68D7}" destId="{07EB9E8A-5EC3-423A-AC59-A1A6D7C44529}" srcOrd="1" destOrd="0" parTransId="{56C47ECD-8C77-4BC6-B01A-92AA142B1BF4}" sibTransId="{F4313814-66FF-4CDE-BD44-CF7A647266B4}"/>
    <dgm:cxn modelId="{7340D216-6582-4EF3-8411-EE7CE80B64A8}" type="presOf" srcId="{F4D4382A-3914-4693-8867-F0F877DC68D7}" destId="{7CD46E49-EC46-44F7-979C-68D03D21948A}" srcOrd="0" destOrd="0" presId="urn:microsoft.com/office/officeart/2018/2/layout/IconLabelDescriptionList"/>
    <dgm:cxn modelId="{D9E48D1A-F087-4129-9B21-01851DEAAE7E}" type="presOf" srcId="{C78C8B71-4DA9-404D-BC55-5759BACA3EA4}" destId="{2007F7B4-A849-47F7-88EE-FD49A5E75FAC}" srcOrd="0" destOrd="0" presId="urn:microsoft.com/office/officeart/2018/2/layout/IconLabelDescriptionList"/>
    <dgm:cxn modelId="{6E74E233-DE5E-44FA-9FF3-07E1A0E567AD}" type="presOf" srcId="{07EB9E8A-5EC3-423A-AC59-A1A6D7C44529}" destId="{688948AA-5599-4ADE-BE41-61B0AFFC04A2}" srcOrd="0" destOrd="0" presId="urn:microsoft.com/office/officeart/2018/2/layout/IconLabelDescriptionList"/>
    <dgm:cxn modelId="{20E3718A-4D22-406D-B20B-000071FCCAE7}" srcId="{F4D4382A-3914-4693-8867-F0F877DC68D7}" destId="{73210A99-92D9-49D0-9CFA-76A2ACB9DEE6}" srcOrd="0" destOrd="0" parTransId="{EC5BD0D1-4867-4554-A1D8-534C2E92785B}" sibTransId="{3EF52134-4594-4744-A8FD-CA5BCA244709}"/>
    <dgm:cxn modelId="{6D8F9E96-199F-4FB2-9030-8BF1A3096AB1}" srcId="{73210A99-92D9-49D0-9CFA-76A2ACB9DEE6}" destId="{CB62DEF2-BCC7-4D60-B88B-559FD7B15F87}" srcOrd="0" destOrd="0" parTransId="{6B75DAAD-8229-4011-A964-FF5755BDBEA2}" sibTransId="{4CE06693-7383-4820-93B6-83A2804BE6F2}"/>
    <dgm:cxn modelId="{E453DCB8-8031-4CA0-B197-F7851902D2C0}" type="presOf" srcId="{CB62DEF2-BCC7-4D60-B88B-559FD7B15F87}" destId="{451481C7-6451-4705-943D-D2E9D346FD85}" srcOrd="0" destOrd="0" presId="urn:microsoft.com/office/officeart/2018/2/layout/IconLabelDescriptionList"/>
    <dgm:cxn modelId="{F006EDDC-BF83-4325-A4E4-46E49B801C26}" type="presOf" srcId="{73210A99-92D9-49D0-9CFA-76A2ACB9DEE6}" destId="{942B0D31-F369-438B-A93C-592BC224CD60}" srcOrd="0" destOrd="0" presId="urn:microsoft.com/office/officeart/2018/2/layout/IconLabelDescriptionList"/>
    <dgm:cxn modelId="{8760E6F0-C6ED-4901-BD45-129AFF40C4BD}" srcId="{07EB9E8A-5EC3-423A-AC59-A1A6D7C44529}" destId="{C78C8B71-4DA9-404D-BC55-5759BACA3EA4}" srcOrd="0" destOrd="0" parTransId="{0C320E80-F021-47A5-8FB3-FC37ACAD6A4B}" sibTransId="{6BAAC5DA-B8C5-4981-B26A-E88AA33F2053}"/>
    <dgm:cxn modelId="{28FD1A6B-286E-4C7B-8447-723242C18294}" type="presParOf" srcId="{7CD46E49-EC46-44F7-979C-68D03D21948A}" destId="{48C22DAE-9FE0-4D59-9BC9-AC88EC59029D}" srcOrd="0" destOrd="0" presId="urn:microsoft.com/office/officeart/2018/2/layout/IconLabelDescriptionList"/>
    <dgm:cxn modelId="{B015E7A2-F097-4CB8-87D5-972822103163}" type="presParOf" srcId="{48C22DAE-9FE0-4D59-9BC9-AC88EC59029D}" destId="{F18806CA-021E-4D60-87E3-0206470BF112}" srcOrd="0" destOrd="0" presId="urn:microsoft.com/office/officeart/2018/2/layout/IconLabelDescriptionList"/>
    <dgm:cxn modelId="{EE1AF9F2-7C4E-463C-85E8-CBE93705C25D}" type="presParOf" srcId="{48C22DAE-9FE0-4D59-9BC9-AC88EC59029D}" destId="{C47B7421-4584-4A9D-B968-9BD45270ACE4}" srcOrd="1" destOrd="0" presId="urn:microsoft.com/office/officeart/2018/2/layout/IconLabelDescriptionList"/>
    <dgm:cxn modelId="{BE237C84-0438-4512-A4AD-2367F4F895E0}" type="presParOf" srcId="{48C22DAE-9FE0-4D59-9BC9-AC88EC59029D}" destId="{942B0D31-F369-438B-A93C-592BC224CD60}" srcOrd="2" destOrd="0" presId="urn:microsoft.com/office/officeart/2018/2/layout/IconLabelDescriptionList"/>
    <dgm:cxn modelId="{805CA706-5054-4848-AD65-F0130D0C22A6}" type="presParOf" srcId="{48C22DAE-9FE0-4D59-9BC9-AC88EC59029D}" destId="{FF462A18-3E5C-446A-A7DA-3FF6430110AE}" srcOrd="3" destOrd="0" presId="urn:microsoft.com/office/officeart/2018/2/layout/IconLabelDescriptionList"/>
    <dgm:cxn modelId="{429DC53C-3EC1-4111-A2CF-374A947480EB}" type="presParOf" srcId="{48C22DAE-9FE0-4D59-9BC9-AC88EC59029D}" destId="{451481C7-6451-4705-943D-D2E9D346FD85}" srcOrd="4" destOrd="0" presId="urn:microsoft.com/office/officeart/2018/2/layout/IconLabelDescriptionList"/>
    <dgm:cxn modelId="{DACC1164-B28C-4C36-BE24-FDAD0424BBD0}" type="presParOf" srcId="{7CD46E49-EC46-44F7-979C-68D03D21948A}" destId="{899788AB-9147-4003-90B9-26B1BD47AF55}" srcOrd="1" destOrd="0" presId="urn:microsoft.com/office/officeart/2018/2/layout/IconLabelDescriptionList"/>
    <dgm:cxn modelId="{D962D85C-FB0E-468F-9B00-2DFBDF3212A4}" type="presParOf" srcId="{7CD46E49-EC46-44F7-979C-68D03D21948A}" destId="{A2DFA51C-6600-4ADD-87E2-E904377E6228}" srcOrd="2" destOrd="0" presId="urn:microsoft.com/office/officeart/2018/2/layout/IconLabelDescriptionList"/>
    <dgm:cxn modelId="{614628CF-5AF9-49E2-B771-8194F237B381}" type="presParOf" srcId="{A2DFA51C-6600-4ADD-87E2-E904377E6228}" destId="{5D479188-5785-457E-AD02-9A9AD15046F5}" srcOrd="0" destOrd="0" presId="urn:microsoft.com/office/officeart/2018/2/layout/IconLabelDescriptionList"/>
    <dgm:cxn modelId="{F39904AF-77B4-4569-80DD-06F96460A214}" type="presParOf" srcId="{A2DFA51C-6600-4ADD-87E2-E904377E6228}" destId="{DFE4E9A4-BC14-440D-A249-AA762C7F7201}" srcOrd="1" destOrd="0" presId="urn:microsoft.com/office/officeart/2018/2/layout/IconLabelDescriptionList"/>
    <dgm:cxn modelId="{AD391482-0B25-4D2E-9F73-375673541BC9}" type="presParOf" srcId="{A2DFA51C-6600-4ADD-87E2-E904377E6228}" destId="{688948AA-5599-4ADE-BE41-61B0AFFC04A2}" srcOrd="2" destOrd="0" presId="urn:microsoft.com/office/officeart/2018/2/layout/IconLabelDescriptionList"/>
    <dgm:cxn modelId="{B15D44FB-3458-4276-817F-82D475FF37EF}" type="presParOf" srcId="{A2DFA51C-6600-4ADD-87E2-E904377E6228}" destId="{199B2982-4C70-4545-8347-04794CEC833F}" srcOrd="3" destOrd="0" presId="urn:microsoft.com/office/officeart/2018/2/layout/IconLabelDescriptionList"/>
    <dgm:cxn modelId="{09AE4EE4-4F4B-4927-BF7F-9A845262E353}" type="presParOf" srcId="{A2DFA51C-6600-4ADD-87E2-E904377E6228}" destId="{2007F7B4-A849-47F7-88EE-FD49A5E75FA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D5F21E-C519-48D0-A9F6-B55F6492942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43833F4-8568-4CC7-96F3-FBBB74FFEAA9}">
      <dgm:prSet custT="1"/>
      <dgm:spPr>
        <a:solidFill>
          <a:schemeClr val="accent1">
            <a:lumMod val="20000"/>
            <a:lumOff val="80000"/>
          </a:schemeClr>
        </a:solidFill>
      </dgm:spPr>
      <dgm:t>
        <a:bodyPr/>
        <a:lstStyle/>
        <a:p>
          <a:r>
            <a:rPr lang="en-US" sz="1400" b="1" dirty="0">
              <a:solidFill>
                <a:sysClr val="windowText" lastClr="000000"/>
              </a:solidFill>
            </a:rPr>
            <a:t>MLFlow Tracking</a:t>
          </a:r>
          <a:endParaRPr lang="en-IN" sz="1400" dirty="0">
            <a:solidFill>
              <a:sysClr val="windowText" lastClr="000000"/>
            </a:solidFill>
          </a:endParaRPr>
        </a:p>
      </dgm:t>
    </dgm:pt>
    <dgm:pt modelId="{11F5343F-1182-4D4D-8776-A50673C33208}" type="parTrans" cxnId="{4210E617-F123-4D77-9FEC-B412445DA9AD}">
      <dgm:prSet/>
      <dgm:spPr/>
      <dgm:t>
        <a:bodyPr/>
        <a:lstStyle/>
        <a:p>
          <a:endParaRPr lang="en-IN"/>
        </a:p>
      </dgm:t>
    </dgm:pt>
    <dgm:pt modelId="{9DF2365A-E6EC-4FCD-BA15-61442501E967}" type="sibTrans" cxnId="{4210E617-F123-4D77-9FEC-B412445DA9AD}">
      <dgm:prSet/>
      <dgm:spPr/>
      <dgm:t>
        <a:bodyPr/>
        <a:lstStyle/>
        <a:p>
          <a:endParaRPr lang="en-IN"/>
        </a:p>
      </dgm:t>
    </dgm:pt>
    <dgm:pt modelId="{4872F01B-6126-4204-881D-0308C3099E76}">
      <dgm:prSet custT="1"/>
      <dgm:spPr>
        <a:solidFill>
          <a:srgbClr val="E7F9EE">
            <a:alpha val="89804"/>
          </a:srgbClr>
        </a:solidFill>
        <a:ln>
          <a:noFill/>
        </a:ln>
      </dgm:spPr>
      <dgm:t>
        <a:bodyPr/>
        <a:lstStyle/>
        <a:p>
          <a:r>
            <a:rPr lang="en-US" sz="1200" dirty="0"/>
            <a:t>Logs all relevant information during model training, including hyperparameters, metrics, artifacts, and even the source code version.</a:t>
          </a:r>
          <a:endParaRPr lang="en-IN" sz="1200" dirty="0"/>
        </a:p>
      </dgm:t>
    </dgm:pt>
    <dgm:pt modelId="{5C95F3A5-23B2-40EA-9AC4-62AB95CAB209}" type="parTrans" cxnId="{DE215805-6F80-4358-8C2A-49F9DA52E997}">
      <dgm:prSet/>
      <dgm:spPr/>
      <dgm:t>
        <a:bodyPr/>
        <a:lstStyle/>
        <a:p>
          <a:endParaRPr lang="en-IN"/>
        </a:p>
      </dgm:t>
    </dgm:pt>
    <dgm:pt modelId="{623DD4DB-F9C1-435B-9820-0D755A8C183A}" type="sibTrans" cxnId="{DE215805-6F80-4358-8C2A-49F9DA52E997}">
      <dgm:prSet/>
      <dgm:spPr/>
      <dgm:t>
        <a:bodyPr/>
        <a:lstStyle/>
        <a:p>
          <a:endParaRPr lang="en-IN"/>
        </a:p>
      </dgm:t>
    </dgm:pt>
    <dgm:pt modelId="{4B9F12C7-24CC-42C1-A0E5-2A2E2397C6C2}">
      <dgm:prSet custT="1"/>
      <dgm:spPr>
        <a:solidFill>
          <a:srgbClr val="E7F9EE">
            <a:alpha val="89804"/>
          </a:srgbClr>
        </a:solidFill>
        <a:ln>
          <a:noFill/>
        </a:ln>
      </dgm:spPr>
      <dgm:t>
        <a:bodyPr/>
        <a:lstStyle/>
        <a:p>
          <a:r>
            <a:rPr lang="en-US" sz="1200" dirty="0"/>
            <a:t>Tracks experiments over time to compare models with different configurations.</a:t>
          </a:r>
          <a:endParaRPr lang="en-IN" sz="1200" dirty="0"/>
        </a:p>
      </dgm:t>
    </dgm:pt>
    <dgm:pt modelId="{33413163-38FC-4FC9-9B5C-5E0E59B99D4A}" type="parTrans" cxnId="{C6835C25-0CD0-493A-ADAA-F415A1F5EEA1}">
      <dgm:prSet/>
      <dgm:spPr/>
      <dgm:t>
        <a:bodyPr/>
        <a:lstStyle/>
        <a:p>
          <a:endParaRPr lang="en-IN"/>
        </a:p>
      </dgm:t>
    </dgm:pt>
    <dgm:pt modelId="{F818DBED-4AC1-45AC-9ADE-9E1FE58BE8A0}" type="sibTrans" cxnId="{C6835C25-0CD0-493A-ADAA-F415A1F5EEA1}">
      <dgm:prSet/>
      <dgm:spPr/>
      <dgm:t>
        <a:bodyPr/>
        <a:lstStyle/>
        <a:p>
          <a:endParaRPr lang="en-IN"/>
        </a:p>
      </dgm:t>
    </dgm:pt>
    <dgm:pt modelId="{54840BE0-928F-4822-9CB0-14374E16B4E0}">
      <dgm:prSet custT="1"/>
      <dgm:spPr>
        <a:solidFill>
          <a:schemeClr val="accent1">
            <a:lumMod val="20000"/>
            <a:lumOff val="80000"/>
          </a:schemeClr>
        </a:solidFill>
      </dgm:spPr>
      <dgm:t>
        <a:bodyPr/>
        <a:lstStyle/>
        <a:p>
          <a:r>
            <a:rPr lang="en-US" sz="1400" b="1">
              <a:solidFill>
                <a:sysClr val="windowText" lastClr="000000"/>
              </a:solidFill>
            </a:rPr>
            <a:t>Model Registry</a:t>
          </a:r>
          <a:endParaRPr lang="en-IN" sz="1400">
            <a:solidFill>
              <a:sysClr val="windowText" lastClr="000000"/>
            </a:solidFill>
          </a:endParaRPr>
        </a:p>
      </dgm:t>
    </dgm:pt>
    <dgm:pt modelId="{636E805D-7717-429F-8D58-E9F860021B50}" type="parTrans" cxnId="{76494FF6-C9E4-43FC-855C-6C37C7208CB9}">
      <dgm:prSet/>
      <dgm:spPr/>
      <dgm:t>
        <a:bodyPr/>
        <a:lstStyle/>
        <a:p>
          <a:endParaRPr lang="en-IN"/>
        </a:p>
      </dgm:t>
    </dgm:pt>
    <dgm:pt modelId="{C4EA38BD-735C-46B8-8A49-C71C00E9CB94}" type="sibTrans" cxnId="{76494FF6-C9E4-43FC-855C-6C37C7208CB9}">
      <dgm:prSet/>
      <dgm:spPr/>
      <dgm:t>
        <a:bodyPr/>
        <a:lstStyle/>
        <a:p>
          <a:endParaRPr lang="en-IN"/>
        </a:p>
      </dgm:t>
    </dgm:pt>
    <dgm:pt modelId="{4904A0D1-C1B8-4580-9EC2-CF84AAFD7E2E}">
      <dgm:prSet custT="1"/>
      <dgm:spPr>
        <a:solidFill>
          <a:srgbClr val="E7F9EE">
            <a:alpha val="89804"/>
          </a:srgbClr>
        </a:solidFill>
        <a:ln>
          <a:noFill/>
        </a:ln>
      </dgm:spPr>
      <dgm:t>
        <a:bodyPr/>
        <a:lstStyle/>
        <a:p>
          <a:r>
            <a:rPr lang="en-US" sz="1200" dirty="0"/>
            <a:t>Centralized storage for machine learning models, providing version control, tracking the lifecycle of models (e.g., from Staging to Production), and promoting models to production when they meet performance standards.</a:t>
          </a:r>
          <a:endParaRPr lang="en-IN" sz="1200" dirty="0"/>
        </a:p>
      </dgm:t>
    </dgm:pt>
    <dgm:pt modelId="{0DA80256-9944-40DD-8213-6EC800E1AEEA}" type="parTrans" cxnId="{63D4ABB6-DB16-4D07-B9E7-98069E76A24F}">
      <dgm:prSet/>
      <dgm:spPr/>
      <dgm:t>
        <a:bodyPr/>
        <a:lstStyle/>
        <a:p>
          <a:endParaRPr lang="en-IN"/>
        </a:p>
      </dgm:t>
    </dgm:pt>
    <dgm:pt modelId="{D416FFB8-C254-424D-9A24-D70A9F5C84E8}" type="sibTrans" cxnId="{63D4ABB6-DB16-4D07-B9E7-98069E76A24F}">
      <dgm:prSet/>
      <dgm:spPr/>
      <dgm:t>
        <a:bodyPr/>
        <a:lstStyle/>
        <a:p>
          <a:endParaRPr lang="en-IN"/>
        </a:p>
      </dgm:t>
    </dgm:pt>
    <dgm:pt modelId="{99F93589-C845-4232-B043-9BB5B9C8F4A3}">
      <dgm:prSet custT="1"/>
      <dgm:spPr>
        <a:solidFill>
          <a:schemeClr val="accent1">
            <a:lumMod val="20000"/>
            <a:lumOff val="80000"/>
          </a:schemeClr>
        </a:solidFill>
      </dgm:spPr>
      <dgm:t>
        <a:bodyPr/>
        <a:lstStyle/>
        <a:p>
          <a:r>
            <a:rPr lang="en-US" sz="1400" b="1">
              <a:solidFill>
                <a:sysClr val="windowText" lastClr="000000"/>
              </a:solidFill>
            </a:rPr>
            <a:t>MLFlow Projects</a:t>
          </a:r>
          <a:endParaRPr lang="en-IN" sz="1400">
            <a:solidFill>
              <a:sysClr val="windowText" lastClr="000000"/>
            </a:solidFill>
          </a:endParaRPr>
        </a:p>
      </dgm:t>
    </dgm:pt>
    <dgm:pt modelId="{A88DDCE7-1BDA-4E82-8D94-3FADDEE3D7D1}" type="parTrans" cxnId="{ADA49FDD-3004-4FF0-B1DB-A19113175884}">
      <dgm:prSet/>
      <dgm:spPr/>
      <dgm:t>
        <a:bodyPr/>
        <a:lstStyle/>
        <a:p>
          <a:endParaRPr lang="en-IN"/>
        </a:p>
      </dgm:t>
    </dgm:pt>
    <dgm:pt modelId="{5A972AD5-D3A2-4F0A-A858-96B25B13D3B2}" type="sibTrans" cxnId="{ADA49FDD-3004-4FF0-B1DB-A19113175884}">
      <dgm:prSet/>
      <dgm:spPr/>
      <dgm:t>
        <a:bodyPr/>
        <a:lstStyle/>
        <a:p>
          <a:endParaRPr lang="en-IN"/>
        </a:p>
      </dgm:t>
    </dgm:pt>
    <dgm:pt modelId="{E954EE0F-244B-429E-86C0-D041E087F35F}">
      <dgm:prSet custT="1"/>
      <dgm:spPr>
        <a:solidFill>
          <a:srgbClr val="E7F9EE">
            <a:alpha val="89804"/>
          </a:srgbClr>
        </a:solidFill>
        <a:ln>
          <a:noFill/>
        </a:ln>
      </dgm:spPr>
      <dgm:t>
        <a:bodyPr/>
        <a:lstStyle/>
        <a:p>
          <a:r>
            <a:rPr lang="en-US" sz="1200"/>
            <a:t>Reusable code: Encapsulate ML code in a standard format with MLproject files for portability.</a:t>
          </a:r>
          <a:endParaRPr lang="en-IN" sz="1200"/>
        </a:p>
      </dgm:t>
    </dgm:pt>
    <dgm:pt modelId="{8915709E-B881-4899-A92B-6D725CFD5790}" type="parTrans" cxnId="{D07C974F-52AF-449B-B4D1-B3A7780481BA}">
      <dgm:prSet/>
      <dgm:spPr/>
      <dgm:t>
        <a:bodyPr/>
        <a:lstStyle/>
        <a:p>
          <a:endParaRPr lang="en-IN"/>
        </a:p>
      </dgm:t>
    </dgm:pt>
    <dgm:pt modelId="{3EA76EBF-51AF-43F3-9DFF-C3BEBCA02FB9}" type="sibTrans" cxnId="{D07C974F-52AF-449B-B4D1-B3A7780481BA}">
      <dgm:prSet/>
      <dgm:spPr/>
      <dgm:t>
        <a:bodyPr/>
        <a:lstStyle/>
        <a:p>
          <a:endParaRPr lang="en-IN"/>
        </a:p>
      </dgm:t>
    </dgm:pt>
    <dgm:pt modelId="{3466AD60-0273-454A-ACD6-DB39C636D788}">
      <dgm:prSet custT="1"/>
      <dgm:spPr>
        <a:solidFill>
          <a:srgbClr val="E7F9EE">
            <a:alpha val="89804"/>
          </a:srgbClr>
        </a:solidFill>
        <a:ln>
          <a:noFill/>
        </a:ln>
      </dgm:spPr>
      <dgm:t>
        <a:bodyPr/>
        <a:lstStyle/>
        <a:p>
          <a:r>
            <a:rPr lang="en-US" sz="1200"/>
            <a:t>Allows the use of environment definitions to ensure that experiments are executed in the same way across different systems.</a:t>
          </a:r>
          <a:endParaRPr lang="en-IN" sz="1200"/>
        </a:p>
      </dgm:t>
    </dgm:pt>
    <dgm:pt modelId="{CE0E7D50-DA1B-493D-AAFA-9770C85930EA}" type="parTrans" cxnId="{35E83734-A8EC-483D-B3FD-5B64D9974CAA}">
      <dgm:prSet/>
      <dgm:spPr/>
      <dgm:t>
        <a:bodyPr/>
        <a:lstStyle/>
        <a:p>
          <a:endParaRPr lang="en-IN"/>
        </a:p>
      </dgm:t>
    </dgm:pt>
    <dgm:pt modelId="{035D08DF-CB48-4328-BACC-A8023AA3C100}" type="sibTrans" cxnId="{35E83734-A8EC-483D-B3FD-5B64D9974CAA}">
      <dgm:prSet/>
      <dgm:spPr/>
      <dgm:t>
        <a:bodyPr/>
        <a:lstStyle/>
        <a:p>
          <a:endParaRPr lang="en-IN"/>
        </a:p>
      </dgm:t>
    </dgm:pt>
    <dgm:pt modelId="{27E6ACDC-04E1-4C5B-803D-0377E4385660}">
      <dgm:prSet custT="1"/>
      <dgm:spPr>
        <a:solidFill>
          <a:schemeClr val="accent1">
            <a:lumMod val="20000"/>
            <a:lumOff val="80000"/>
          </a:schemeClr>
        </a:solidFill>
      </dgm:spPr>
      <dgm:t>
        <a:bodyPr/>
        <a:lstStyle/>
        <a:p>
          <a:r>
            <a:rPr lang="en-US" sz="1400" b="1">
              <a:solidFill>
                <a:sysClr val="windowText" lastClr="000000"/>
              </a:solidFill>
            </a:rPr>
            <a:t>MLFlow Models</a:t>
          </a:r>
          <a:endParaRPr lang="en-IN" sz="1400">
            <a:solidFill>
              <a:sysClr val="windowText" lastClr="000000"/>
            </a:solidFill>
          </a:endParaRPr>
        </a:p>
      </dgm:t>
    </dgm:pt>
    <dgm:pt modelId="{6D80BDC1-A9D1-492B-87F6-F5934FC9EDB3}" type="parTrans" cxnId="{87D71F25-0159-47D4-89F3-E8FF6B00F0EB}">
      <dgm:prSet/>
      <dgm:spPr/>
      <dgm:t>
        <a:bodyPr/>
        <a:lstStyle/>
        <a:p>
          <a:endParaRPr lang="en-IN"/>
        </a:p>
      </dgm:t>
    </dgm:pt>
    <dgm:pt modelId="{51D1FC1F-9EF1-4C9C-AF5C-4BB30FD6C579}" type="sibTrans" cxnId="{87D71F25-0159-47D4-89F3-E8FF6B00F0EB}">
      <dgm:prSet/>
      <dgm:spPr/>
      <dgm:t>
        <a:bodyPr/>
        <a:lstStyle/>
        <a:p>
          <a:endParaRPr lang="en-IN"/>
        </a:p>
      </dgm:t>
    </dgm:pt>
    <dgm:pt modelId="{9084667E-3FBA-4BDA-A52D-6DA7722E7D3F}">
      <dgm:prSet custT="1"/>
      <dgm:spPr>
        <a:solidFill>
          <a:srgbClr val="E7F9EE">
            <a:alpha val="89804"/>
          </a:srgbClr>
        </a:solidFill>
        <a:ln>
          <a:noFill/>
        </a:ln>
      </dgm:spPr>
      <dgm:t>
        <a:bodyPr/>
        <a:lstStyle/>
        <a:p>
          <a:r>
            <a:rPr lang="en-US" sz="1200"/>
            <a:t>Helps in managing and sharing models by allowing deployment on multiple platforms, including cloud and edge devices.</a:t>
          </a:r>
          <a:endParaRPr lang="en-IN" sz="1200"/>
        </a:p>
      </dgm:t>
    </dgm:pt>
    <dgm:pt modelId="{CCAFB0DF-0324-445F-A164-25628E7F05AE}" type="parTrans" cxnId="{38DDCE64-9CD3-46B0-825D-D6A549501420}">
      <dgm:prSet/>
      <dgm:spPr/>
      <dgm:t>
        <a:bodyPr/>
        <a:lstStyle/>
        <a:p>
          <a:endParaRPr lang="en-IN"/>
        </a:p>
      </dgm:t>
    </dgm:pt>
    <dgm:pt modelId="{5F8BA526-2ABE-40A5-90D1-F0604F689417}" type="sibTrans" cxnId="{38DDCE64-9CD3-46B0-825D-D6A549501420}">
      <dgm:prSet/>
      <dgm:spPr/>
      <dgm:t>
        <a:bodyPr/>
        <a:lstStyle/>
        <a:p>
          <a:endParaRPr lang="en-IN"/>
        </a:p>
      </dgm:t>
    </dgm:pt>
    <dgm:pt modelId="{F5E74F7A-8FDD-4BFA-B756-243B2C361B24}">
      <dgm:prSet custT="1"/>
      <dgm:spPr>
        <a:solidFill>
          <a:srgbClr val="E7F9EE">
            <a:alpha val="89804"/>
          </a:srgbClr>
        </a:solidFill>
        <a:ln>
          <a:noFill/>
        </a:ln>
      </dgm:spPr>
      <dgm:t>
        <a:bodyPr/>
        <a:lstStyle/>
        <a:p>
          <a:r>
            <a:rPr lang="en-US" sz="1200"/>
            <a:t>Can work with multiple ML libraries (e.g., TensorFlow, PyTorch, Scikit-learn) and provide a unified API for deployment.</a:t>
          </a:r>
          <a:endParaRPr lang="en-IN" sz="1200"/>
        </a:p>
      </dgm:t>
    </dgm:pt>
    <dgm:pt modelId="{3369617B-CB56-4493-9B46-60EC2E32206C}" type="parTrans" cxnId="{B1904B3B-7A83-40B1-BFB4-B74B1EF4717E}">
      <dgm:prSet/>
      <dgm:spPr/>
      <dgm:t>
        <a:bodyPr/>
        <a:lstStyle/>
        <a:p>
          <a:endParaRPr lang="en-IN"/>
        </a:p>
      </dgm:t>
    </dgm:pt>
    <dgm:pt modelId="{16EC6437-DD62-46C2-A57C-79CE5D207951}" type="sibTrans" cxnId="{B1904B3B-7A83-40B1-BFB4-B74B1EF4717E}">
      <dgm:prSet/>
      <dgm:spPr/>
      <dgm:t>
        <a:bodyPr/>
        <a:lstStyle/>
        <a:p>
          <a:endParaRPr lang="en-IN"/>
        </a:p>
      </dgm:t>
    </dgm:pt>
    <dgm:pt modelId="{260E2E76-7074-4B5E-82E6-E3DD44664821}" type="pres">
      <dgm:prSet presAssocID="{00D5F21E-C519-48D0-A9F6-B55F64929423}" presName="Name0" presStyleCnt="0">
        <dgm:presLayoutVars>
          <dgm:dir/>
          <dgm:animLvl val="lvl"/>
          <dgm:resizeHandles val="exact"/>
        </dgm:presLayoutVars>
      </dgm:prSet>
      <dgm:spPr/>
    </dgm:pt>
    <dgm:pt modelId="{07D5AF58-1C4D-428A-B1F7-DC1950556E36}" type="pres">
      <dgm:prSet presAssocID="{843833F4-8568-4CC7-96F3-FBBB74FFEAA9}" presName="linNode" presStyleCnt="0"/>
      <dgm:spPr/>
    </dgm:pt>
    <dgm:pt modelId="{8C246D75-4812-4B6C-BE4E-DE18E56CD170}" type="pres">
      <dgm:prSet presAssocID="{843833F4-8568-4CC7-96F3-FBBB74FFEAA9}" presName="parentText" presStyleLbl="node1" presStyleIdx="0" presStyleCnt="4" custScaleX="74806" custScaleY="70923">
        <dgm:presLayoutVars>
          <dgm:chMax val="1"/>
          <dgm:bulletEnabled val="1"/>
        </dgm:presLayoutVars>
      </dgm:prSet>
      <dgm:spPr/>
    </dgm:pt>
    <dgm:pt modelId="{9663584D-7626-4D5F-82AD-CFBC8D75C5E4}" type="pres">
      <dgm:prSet presAssocID="{843833F4-8568-4CC7-96F3-FBBB74FFEAA9}" presName="descendantText" presStyleLbl="alignAccFollowNode1" presStyleIdx="0" presStyleCnt="4" custScaleX="113621">
        <dgm:presLayoutVars>
          <dgm:bulletEnabled val="1"/>
        </dgm:presLayoutVars>
      </dgm:prSet>
      <dgm:spPr/>
    </dgm:pt>
    <dgm:pt modelId="{76890214-514B-42A7-A335-3802CFF38919}" type="pres">
      <dgm:prSet presAssocID="{9DF2365A-E6EC-4FCD-BA15-61442501E967}" presName="sp" presStyleCnt="0"/>
      <dgm:spPr/>
    </dgm:pt>
    <dgm:pt modelId="{D1BF70AB-FE09-4EDF-A398-4C8DB27BC26C}" type="pres">
      <dgm:prSet presAssocID="{54840BE0-928F-4822-9CB0-14374E16B4E0}" presName="linNode" presStyleCnt="0"/>
      <dgm:spPr/>
    </dgm:pt>
    <dgm:pt modelId="{B1B52860-4BB9-4183-8BC3-D196C1CFAC9D}" type="pres">
      <dgm:prSet presAssocID="{54840BE0-928F-4822-9CB0-14374E16B4E0}" presName="parentText" presStyleLbl="node1" presStyleIdx="1" presStyleCnt="4" custScaleX="74806" custScaleY="70923">
        <dgm:presLayoutVars>
          <dgm:chMax val="1"/>
          <dgm:bulletEnabled val="1"/>
        </dgm:presLayoutVars>
      </dgm:prSet>
      <dgm:spPr/>
    </dgm:pt>
    <dgm:pt modelId="{867CC17F-9BA5-40A5-B46C-F9B1BA0C2448}" type="pres">
      <dgm:prSet presAssocID="{54840BE0-928F-4822-9CB0-14374E16B4E0}" presName="descendantText" presStyleLbl="alignAccFollowNode1" presStyleIdx="1" presStyleCnt="4" custScaleX="113621">
        <dgm:presLayoutVars>
          <dgm:bulletEnabled val="1"/>
        </dgm:presLayoutVars>
      </dgm:prSet>
      <dgm:spPr/>
    </dgm:pt>
    <dgm:pt modelId="{2187F383-BC7E-450D-A497-163BF6C46A16}" type="pres">
      <dgm:prSet presAssocID="{C4EA38BD-735C-46B8-8A49-C71C00E9CB94}" presName="sp" presStyleCnt="0"/>
      <dgm:spPr/>
    </dgm:pt>
    <dgm:pt modelId="{79905E41-500E-4C10-A96F-A8971CA2EE2D}" type="pres">
      <dgm:prSet presAssocID="{99F93589-C845-4232-B043-9BB5B9C8F4A3}" presName="linNode" presStyleCnt="0"/>
      <dgm:spPr/>
    </dgm:pt>
    <dgm:pt modelId="{6D396F5C-E0F3-4272-A215-28AEA8E89865}" type="pres">
      <dgm:prSet presAssocID="{99F93589-C845-4232-B043-9BB5B9C8F4A3}" presName="parentText" presStyleLbl="node1" presStyleIdx="2" presStyleCnt="4" custScaleX="74806" custScaleY="70923">
        <dgm:presLayoutVars>
          <dgm:chMax val="1"/>
          <dgm:bulletEnabled val="1"/>
        </dgm:presLayoutVars>
      </dgm:prSet>
      <dgm:spPr/>
    </dgm:pt>
    <dgm:pt modelId="{C6262849-30D7-463D-82D4-14E0ADA788D4}" type="pres">
      <dgm:prSet presAssocID="{99F93589-C845-4232-B043-9BB5B9C8F4A3}" presName="descendantText" presStyleLbl="alignAccFollowNode1" presStyleIdx="2" presStyleCnt="4" custScaleX="113621">
        <dgm:presLayoutVars>
          <dgm:bulletEnabled val="1"/>
        </dgm:presLayoutVars>
      </dgm:prSet>
      <dgm:spPr/>
    </dgm:pt>
    <dgm:pt modelId="{E4AD13A2-3FAC-4EEF-8B4A-2904FB1AA19C}" type="pres">
      <dgm:prSet presAssocID="{5A972AD5-D3A2-4F0A-A858-96B25B13D3B2}" presName="sp" presStyleCnt="0"/>
      <dgm:spPr/>
    </dgm:pt>
    <dgm:pt modelId="{0CEF405A-988D-4295-8162-4CA3A7FE8568}" type="pres">
      <dgm:prSet presAssocID="{27E6ACDC-04E1-4C5B-803D-0377E4385660}" presName="linNode" presStyleCnt="0"/>
      <dgm:spPr/>
    </dgm:pt>
    <dgm:pt modelId="{81ED9D9B-8FEF-4E8B-A25E-E3BC79D50343}" type="pres">
      <dgm:prSet presAssocID="{27E6ACDC-04E1-4C5B-803D-0377E4385660}" presName="parentText" presStyleLbl="node1" presStyleIdx="3" presStyleCnt="4" custScaleX="74806" custScaleY="70923">
        <dgm:presLayoutVars>
          <dgm:chMax val="1"/>
          <dgm:bulletEnabled val="1"/>
        </dgm:presLayoutVars>
      </dgm:prSet>
      <dgm:spPr/>
    </dgm:pt>
    <dgm:pt modelId="{40949375-C77A-4FB9-A9B7-E3F6084CE7C0}" type="pres">
      <dgm:prSet presAssocID="{27E6ACDC-04E1-4C5B-803D-0377E4385660}" presName="descendantText" presStyleLbl="alignAccFollowNode1" presStyleIdx="3" presStyleCnt="4" custScaleX="113621">
        <dgm:presLayoutVars>
          <dgm:bulletEnabled val="1"/>
        </dgm:presLayoutVars>
      </dgm:prSet>
      <dgm:spPr/>
    </dgm:pt>
  </dgm:ptLst>
  <dgm:cxnLst>
    <dgm:cxn modelId="{DE215805-6F80-4358-8C2A-49F9DA52E997}" srcId="{843833F4-8568-4CC7-96F3-FBBB74FFEAA9}" destId="{4872F01B-6126-4204-881D-0308C3099E76}" srcOrd="0" destOrd="0" parTransId="{5C95F3A5-23B2-40EA-9AC4-62AB95CAB209}" sibTransId="{623DD4DB-F9C1-435B-9820-0D755A8C183A}"/>
    <dgm:cxn modelId="{DD57930E-EBD0-4A14-ADA3-661CE884F5EF}" type="presOf" srcId="{E954EE0F-244B-429E-86C0-D041E087F35F}" destId="{C6262849-30D7-463D-82D4-14E0ADA788D4}" srcOrd="0" destOrd="0" presId="urn:microsoft.com/office/officeart/2005/8/layout/vList5"/>
    <dgm:cxn modelId="{B983F510-A9B6-4EF9-80BB-143EF4F7513B}" type="presOf" srcId="{27E6ACDC-04E1-4C5B-803D-0377E4385660}" destId="{81ED9D9B-8FEF-4E8B-A25E-E3BC79D50343}" srcOrd="0" destOrd="0" presId="urn:microsoft.com/office/officeart/2005/8/layout/vList5"/>
    <dgm:cxn modelId="{4210E617-F123-4D77-9FEC-B412445DA9AD}" srcId="{00D5F21E-C519-48D0-A9F6-B55F64929423}" destId="{843833F4-8568-4CC7-96F3-FBBB74FFEAA9}" srcOrd="0" destOrd="0" parTransId="{11F5343F-1182-4D4D-8776-A50673C33208}" sibTransId="{9DF2365A-E6EC-4FCD-BA15-61442501E967}"/>
    <dgm:cxn modelId="{640CA41E-FD19-43CF-9838-C5483AD479FA}" type="presOf" srcId="{54840BE0-928F-4822-9CB0-14374E16B4E0}" destId="{B1B52860-4BB9-4183-8BC3-D196C1CFAC9D}" srcOrd="0" destOrd="0" presId="urn:microsoft.com/office/officeart/2005/8/layout/vList5"/>
    <dgm:cxn modelId="{5E5A6620-22DA-40E9-90E7-2E627BEBA69F}" type="presOf" srcId="{4904A0D1-C1B8-4580-9EC2-CF84AAFD7E2E}" destId="{867CC17F-9BA5-40A5-B46C-F9B1BA0C2448}" srcOrd="0" destOrd="0" presId="urn:microsoft.com/office/officeart/2005/8/layout/vList5"/>
    <dgm:cxn modelId="{87D71F25-0159-47D4-89F3-E8FF6B00F0EB}" srcId="{00D5F21E-C519-48D0-A9F6-B55F64929423}" destId="{27E6ACDC-04E1-4C5B-803D-0377E4385660}" srcOrd="3" destOrd="0" parTransId="{6D80BDC1-A9D1-492B-87F6-F5934FC9EDB3}" sibTransId="{51D1FC1F-9EF1-4C9C-AF5C-4BB30FD6C579}"/>
    <dgm:cxn modelId="{C6835C25-0CD0-493A-ADAA-F415A1F5EEA1}" srcId="{843833F4-8568-4CC7-96F3-FBBB74FFEAA9}" destId="{4B9F12C7-24CC-42C1-A0E5-2A2E2397C6C2}" srcOrd="1" destOrd="0" parTransId="{33413163-38FC-4FC9-9B5C-5E0E59B99D4A}" sibTransId="{F818DBED-4AC1-45AC-9ADE-9E1FE58BE8A0}"/>
    <dgm:cxn modelId="{60F54432-A622-482D-9342-5128F2807203}" type="presOf" srcId="{99F93589-C845-4232-B043-9BB5B9C8F4A3}" destId="{6D396F5C-E0F3-4272-A215-28AEA8E89865}" srcOrd="0" destOrd="0" presId="urn:microsoft.com/office/officeart/2005/8/layout/vList5"/>
    <dgm:cxn modelId="{35E83734-A8EC-483D-B3FD-5B64D9974CAA}" srcId="{99F93589-C845-4232-B043-9BB5B9C8F4A3}" destId="{3466AD60-0273-454A-ACD6-DB39C636D788}" srcOrd="1" destOrd="0" parTransId="{CE0E7D50-DA1B-493D-AAFA-9770C85930EA}" sibTransId="{035D08DF-CB48-4328-BACC-A8023AA3C100}"/>
    <dgm:cxn modelId="{B1904B3B-7A83-40B1-BFB4-B74B1EF4717E}" srcId="{27E6ACDC-04E1-4C5B-803D-0377E4385660}" destId="{F5E74F7A-8FDD-4BFA-B756-243B2C361B24}" srcOrd="1" destOrd="0" parTransId="{3369617B-CB56-4493-9B46-60EC2E32206C}" sibTransId="{16EC6437-DD62-46C2-A57C-79CE5D207951}"/>
    <dgm:cxn modelId="{38DDCE64-9CD3-46B0-825D-D6A549501420}" srcId="{27E6ACDC-04E1-4C5B-803D-0377E4385660}" destId="{9084667E-3FBA-4BDA-A52D-6DA7722E7D3F}" srcOrd="0" destOrd="0" parTransId="{CCAFB0DF-0324-445F-A164-25628E7F05AE}" sibTransId="{5F8BA526-2ABE-40A5-90D1-F0604F689417}"/>
    <dgm:cxn modelId="{66CE6E4D-921C-470C-B244-BBBF89C5FF08}" type="presOf" srcId="{9084667E-3FBA-4BDA-A52D-6DA7722E7D3F}" destId="{40949375-C77A-4FB9-A9B7-E3F6084CE7C0}" srcOrd="0" destOrd="0" presId="urn:microsoft.com/office/officeart/2005/8/layout/vList5"/>
    <dgm:cxn modelId="{D07C974F-52AF-449B-B4D1-B3A7780481BA}" srcId="{99F93589-C845-4232-B043-9BB5B9C8F4A3}" destId="{E954EE0F-244B-429E-86C0-D041E087F35F}" srcOrd="0" destOrd="0" parTransId="{8915709E-B881-4899-A92B-6D725CFD5790}" sibTransId="{3EA76EBF-51AF-43F3-9DFF-C3BEBCA02FB9}"/>
    <dgm:cxn modelId="{39B88450-C45A-4928-9379-72987AD49B18}" type="presOf" srcId="{3466AD60-0273-454A-ACD6-DB39C636D788}" destId="{C6262849-30D7-463D-82D4-14E0ADA788D4}" srcOrd="0" destOrd="1" presId="urn:microsoft.com/office/officeart/2005/8/layout/vList5"/>
    <dgm:cxn modelId="{A946DF8F-24B8-438F-9CC9-46DA8F715AD1}" type="presOf" srcId="{4B9F12C7-24CC-42C1-A0E5-2A2E2397C6C2}" destId="{9663584D-7626-4D5F-82AD-CFBC8D75C5E4}" srcOrd="0" destOrd="1" presId="urn:microsoft.com/office/officeart/2005/8/layout/vList5"/>
    <dgm:cxn modelId="{F1B1F997-0A63-485F-8FE6-8ABE500D230F}" type="presOf" srcId="{00D5F21E-C519-48D0-A9F6-B55F64929423}" destId="{260E2E76-7074-4B5E-82E6-E3DD44664821}" srcOrd="0" destOrd="0" presId="urn:microsoft.com/office/officeart/2005/8/layout/vList5"/>
    <dgm:cxn modelId="{849BCE9C-2463-4E1F-803F-57ACBD68D9CE}" type="presOf" srcId="{843833F4-8568-4CC7-96F3-FBBB74FFEAA9}" destId="{8C246D75-4812-4B6C-BE4E-DE18E56CD170}" srcOrd="0" destOrd="0" presId="urn:microsoft.com/office/officeart/2005/8/layout/vList5"/>
    <dgm:cxn modelId="{63D4ABB6-DB16-4D07-B9E7-98069E76A24F}" srcId="{54840BE0-928F-4822-9CB0-14374E16B4E0}" destId="{4904A0D1-C1B8-4580-9EC2-CF84AAFD7E2E}" srcOrd="0" destOrd="0" parTransId="{0DA80256-9944-40DD-8213-6EC800E1AEEA}" sibTransId="{D416FFB8-C254-424D-9A24-D70A9F5C84E8}"/>
    <dgm:cxn modelId="{0233EBDB-350A-478C-8C9E-C2F657A24E7F}" type="presOf" srcId="{F5E74F7A-8FDD-4BFA-B756-243B2C361B24}" destId="{40949375-C77A-4FB9-A9B7-E3F6084CE7C0}" srcOrd="0" destOrd="1" presId="urn:microsoft.com/office/officeart/2005/8/layout/vList5"/>
    <dgm:cxn modelId="{ADA49FDD-3004-4FF0-B1DB-A19113175884}" srcId="{00D5F21E-C519-48D0-A9F6-B55F64929423}" destId="{99F93589-C845-4232-B043-9BB5B9C8F4A3}" srcOrd="2" destOrd="0" parTransId="{A88DDCE7-1BDA-4E82-8D94-3FADDEE3D7D1}" sibTransId="{5A972AD5-D3A2-4F0A-A858-96B25B13D3B2}"/>
    <dgm:cxn modelId="{76494FF6-C9E4-43FC-855C-6C37C7208CB9}" srcId="{00D5F21E-C519-48D0-A9F6-B55F64929423}" destId="{54840BE0-928F-4822-9CB0-14374E16B4E0}" srcOrd="1" destOrd="0" parTransId="{636E805D-7717-429F-8D58-E9F860021B50}" sibTransId="{C4EA38BD-735C-46B8-8A49-C71C00E9CB94}"/>
    <dgm:cxn modelId="{4F40B0F8-C77C-49FB-892F-302F319D16F6}" type="presOf" srcId="{4872F01B-6126-4204-881D-0308C3099E76}" destId="{9663584D-7626-4D5F-82AD-CFBC8D75C5E4}" srcOrd="0" destOrd="0" presId="urn:microsoft.com/office/officeart/2005/8/layout/vList5"/>
    <dgm:cxn modelId="{E5A4B770-E80B-489C-AF48-9F7E32C5F375}" type="presParOf" srcId="{260E2E76-7074-4B5E-82E6-E3DD44664821}" destId="{07D5AF58-1C4D-428A-B1F7-DC1950556E36}" srcOrd="0" destOrd="0" presId="urn:microsoft.com/office/officeart/2005/8/layout/vList5"/>
    <dgm:cxn modelId="{28D88830-B6B9-4546-AAF2-2DD984E023D8}" type="presParOf" srcId="{07D5AF58-1C4D-428A-B1F7-DC1950556E36}" destId="{8C246D75-4812-4B6C-BE4E-DE18E56CD170}" srcOrd="0" destOrd="0" presId="urn:microsoft.com/office/officeart/2005/8/layout/vList5"/>
    <dgm:cxn modelId="{2C45CB61-88D5-42B2-8B95-DB15AE42AE2B}" type="presParOf" srcId="{07D5AF58-1C4D-428A-B1F7-DC1950556E36}" destId="{9663584D-7626-4D5F-82AD-CFBC8D75C5E4}" srcOrd="1" destOrd="0" presId="urn:microsoft.com/office/officeart/2005/8/layout/vList5"/>
    <dgm:cxn modelId="{78DB0E7E-D7C3-4BFB-A812-3B84E98B5EF3}" type="presParOf" srcId="{260E2E76-7074-4B5E-82E6-E3DD44664821}" destId="{76890214-514B-42A7-A335-3802CFF38919}" srcOrd="1" destOrd="0" presId="urn:microsoft.com/office/officeart/2005/8/layout/vList5"/>
    <dgm:cxn modelId="{37CBBCE7-776F-4CDA-A7BC-2847B78776FC}" type="presParOf" srcId="{260E2E76-7074-4B5E-82E6-E3DD44664821}" destId="{D1BF70AB-FE09-4EDF-A398-4C8DB27BC26C}" srcOrd="2" destOrd="0" presId="urn:microsoft.com/office/officeart/2005/8/layout/vList5"/>
    <dgm:cxn modelId="{9D933A58-CF75-458B-BE51-CF61B9976106}" type="presParOf" srcId="{D1BF70AB-FE09-4EDF-A398-4C8DB27BC26C}" destId="{B1B52860-4BB9-4183-8BC3-D196C1CFAC9D}" srcOrd="0" destOrd="0" presId="urn:microsoft.com/office/officeart/2005/8/layout/vList5"/>
    <dgm:cxn modelId="{87BD6397-197F-4318-AF5F-FCBD3BB5EBBB}" type="presParOf" srcId="{D1BF70AB-FE09-4EDF-A398-4C8DB27BC26C}" destId="{867CC17F-9BA5-40A5-B46C-F9B1BA0C2448}" srcOrd="1" destOrd="0" presId="urn:microsoft.com/office/officeart/2005/8/layout/vList5"/>
    <dgm:cxn modelId="{34ACAC6C-F6EF-4743-AEC7-A3B2EB01C2B7}" type="presParOf" srcId="{260E2E76-7074-4B5E-82E6-E3DD44664821}" destId="{2187F383-BC7E-450D-A497-163BF6C46A16}" srcOrd="3" destOrd="0" presId="urn:microsoft.com/office/officeart/2005/8/layout/vList5"/>
    <dgm:cxn modelId="{971DB753-A084-4A5D-9450-5A3D24319685}" type="presParOf" srcId="{260E2E76-7074-4B5E-82E6-E3DD44664821}" destId="{79905E41-500E-4C10-A96F-A8971CA2EE2D}" srcOrd="4" destOrd="0" presId="urn:microsoft.com/office/officeart/2005/8/layout/vList5"/>
    <dgm:cxn modelId="{B197808D-A91F-4909-A12E-A6BB0AB14DE6}" type="presParOf" srcId="{79905E41-500E-4C10-A96F-A8971CA2EE2D}" destId="{6D396F5C-E0F3-4272-A215-28AEA8E89865}" srcOrd="0" destOrd="0" presId="urn:microsoft.com/office/officeart/2005/8/layout/vList5"/>
    <dgm:cxn modelId="{292510E1-63D6-46D9-A590-6D40D564E9BD}" type="presParOf" srcId="{79905E41-500E-4C10-A96F-A8971CA2EE2D}" destId="{C6262849-30D7-463D-82D4-14E0ADA788D4}" srcOrd="1" destOrd="0" presId="urn:microsoft.com/office/officeart/2005/8/layout/vList5"/>
    <dgm:cxn modelId="{AB6FBD95-A388-45BF-8B5E-78292A2FDCB8}" type="presParOf" srcId="{260E2E76-7074-4B5E-82E6-E3DD44664821}" destId="{E4AD13A2-3FAC-4EEF-8B4A-2904FB1AA19C}" srcOrd="5" destOrd="0" presId="urn:microsoft.com/office/officeart/2005/8/layout/vList5"/>
    <dgm:cxn modelId="{BDB334A5-7130-4F2A-B6DA-4AAA8745ACA4}" type="presParOf" srcId="{260E2E76-7074-4B5E-82E6-E3DD44664821}" destId="{0CEF405A-988D-4295-8162-4CA3A7FE8568}" srcOrd="6" destOrd="0" presId="urn:microsoft.com/office/officeart/2005/8/layout/vList5"/>
    <dgm:cxn modelId="{38B0C6AE-9AB0-41F7-96A0-B663459FA937}" type="presParOf" srcId="{0CEF405A-988D-4295-8162-4CA3A7FE8568}" destId="{81ED9D9B-8FEF-4E8B-A25E-E3BC79D50343}" srcOrd="0" destOrd="0" presId="urn:microsoft.com/office/officeart/2005/8/layout/vList5"/>
    <dgm:cxn modelId="{F346D852-E003-49DF-8A43-811D81307481}" type="presParOf" srcId="{0CEF405A-988D-4295-8162-4CA3A7FE8568}" destId="{40949375-C77A-4FB9-A9B7-E3F6084CE7C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EAB6EA-596D-4B9D-B93F-79824E184C23}"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IN"/>
        </a:p>
      </dgm:t>
    </dgm:pt>
    <dgm:pt modelId="{ABF8431C-CCCE-4DE9-B225-C9AC30CDACBF}">
      <dgm:prSet custT="1"/>
      <dgm:spPr/>
      <dgm:t>
        <a:bodyPr/>
        <a:lstStyle/>
        <a:p>
          <a:r>
            <a:rPr lang="en-IN" sz="1400" dirty="0"/>
            <a:t>Reproducibility</a:t>
          </a:r>
        </a:p>
      </dgm:t>
    </dgm:pt>
    <dgm:pt modelId="{70775FD0-6011-4E97-9C84-28A6BBFE0B8B}" type="parTrans" cxnId="{A8BCF4C9-2926-4524-AC6A-76B91496BF80}">
      <dgm:prSet/>
      <dgm:spPr/>
      <dgm:t>
        <a:bodyPr/>
        <a:lstStyle/>
        <a:p>
          <a:endParaRPr lang="en-IN" sz="1400"/>
        </a:p>
      </dgm:t>
    </dgm:pt>
    <dgm:pt modelId="{8556982F-5246-44A8-A5D4-83F7818457CB}" type="sibTrans" cxnId="{A8BCF4C9-2926-4524-AC6A-76B91496BF80}">
      <dgm:prSet/>
      <dgm:spPr/>
      <dgm:t>
        <a:bodyPr/>
        <a:lstStyle/>
        <a:p>
          <a:endParaRPr lang="en-IN" sz="1400"/>
        </a:p>
      </dgm:t>
    </dgm:pt>
    <dgm:pt modelId="{3FF993DE-FC9F-417E-94DE-ABC634F2FB24}">
      <dgm:prSet custT="1"/>
      <dgm:spPr/>
      <dgm:t>
        <a:bodyPr/>
        <a:lstStyle/>
        <a:p>
          <a:r>
            <a:rPr lang="en-IN" sz="1400" dirty="0"/>
            <a:t>Auditability</a:t>
          </a:r>
        </a:p>
      </dgm:t>
    </dgm:pt>
    <dgm:pt modelId="{8649BB59-A92D-4590-8B32-EC3DEE7F91A8}" type="parTrans" cxnId="{BE6DF88A-B18E-41D4-848E-59D289994ACD}">
      <dgm:prSet/>
      <dgm:spPr/>
      <dgm:t>
        <a:bodyPr/>
        <a:lstStyle/>
        <a:p>
          <a:endParaRPr lang="en-IN" sz="1400"/>
        </a:p>
      </dgm:t>
    </dgm:pt>
    <dgm:pt modelId="{14C0ED4B-B56D-4E25-BBBF-AA8F66362143}" type="sibTrans" cxnId="{BE6DF88A-B18E-41D4-848E-59D289994ACD}">
      <dgm:prSet/>
      <dgm:spPr/>
      <dgm:t>
        <a:bodyPr/>
        <a:lstStyle/>
        <a:p>
          <a:endParaRPr lang="en-IN" sz="1400"/>
        </a:p>
      </dgm:t>
    </dgm:pt>
    <dgm:pt modelId="{A6333445-8E42-4D3D-9F84-CCB484DD2530}">
      <dgm:prSet custT="1"/>
      <dgm:spPr/>
      <dgm:t>
        <a:bodyPr/>
        <a:lstStyle/>
        <a:p>
          <a:r>
            <a:rPr lang="en-IN" sz="1400" dirty="0"/>
            <a:t>Storage</a:t>
          </a:r>
        </a:p>
      </dgm:t>
    </dgm:pt>
    <dgm:pt modelId="{F8A1DAE8-8F58-43ED-B234-09A0519E9284}" type="parTrans" cxnId="{2C9B124B-C876-46A6-B046-CCAACB96CD2C}">
      <dgm:prSet/>
      <dgm:spPr/>
      <dgm:t>
        <a:bodyPr/>
        <a:lstStyle/>
        <a:p>
          <a:endParaRPr lang="en-IN" sz="1400"/>
        </a:p>
      </dgm:t>
    </dgm:pt>
    <dgm:pt modelId="{3AB18FDC-8C9C-4015-8C02-2AE525C1A5AB}" type="sibTrans" cxnId="{2C9B124B-C876-46A6-B046-CCAACB96CD2C}">
      <dgm:prSet/>
      <dgm:spPr/>
      <dgm:t>
        <a:bodyPr/>
        <a:lstStyle/>
        <a:p>
          <a:endParaRPr lang="en-IN" sz="1400"/>
        </a:p>
      </dgm:t>
    </dgm:pt>
    <dgm:pt modelId="{16D7C1A3-BF94-4A4F-A098-7E530D41938B}">
      <dgm:prSet custT="1"/>
      <dgm:spPr/>
      <dgm:t>
        <a:bodyPr/>
        <a:lstStyle/>
        <a:p>
          <a:r>
            <a:rPr lang="en-IN" sz="1200"/>
            <a:t>Artifacts make it easy to reproduce experiments and retrain models as needed.</a:t>
          </a:r>
        </a:p>
      </dgm:t>
    </dgm:pt>
    <dgm:pt modelId="{AF7C703A-6744-4A34-92B9-629EBAA87CD1}" type="parTrans" cxnId="{D3D18792-6BE8-4310-B39E-6AA3ADA4D7FB}">
      <dgm:prSet/>
      <dgm:spPr/>
      <dgm:t>
        <a:bodyPr/>
        <a:lstStyle/>
        <a:p>
          <a:endParaRPr lang="en-IN" sz="1400"/>
        </a:p>
      </dgm:t>
    </dgm:pt>
    <dgm:pt modelId="{521D6F9C-7630-45FA-8B98-0BF55DF771BD}" type="sibTrans" cxnId="{D3D18792-6BE8-4310-B39E-6AA3ADA4D7FB}">
      <dgm:prSet/>
      <dgm:spPr/>
      <dgm:t>
        <a:bodyPr/>
        <a:lstStyle/>
        <a:p>
          <a:endParaRPr lang="en-IN" sz="1400"/>
        </a:p>
      </dgm:t>
    </dgm:pt>
    <dgm:pt modelId="{A8E24BF9-E696-4AEF-874D-A7DE50D4B247}">
      <dgm:prSet custT="1"/>
      <dgm:spPr/>
      <dgm:t>
        <a:bodyPr/>
        <a:lstStyle/>
        <a:p>
          <a:r>
            <a:rPr lang="en-IN" sz="1200" dirty="0"/>
            <a:t>They provide a clear record of what was used during training and deployment.</a:t>
          </a:r>
        </a:p>
      </dgm:t>
    </dgm:pt>
    <dgm:pt modelId="{E0669636-CFB4-480C-A5AB-FBD2AEC87F66}" type="parTrans" cxnId="{3C1BB3B2-A7DF-4045-9EF7-5B4FAC32E30A}">
      <dgm:prSet/>
      <dgm:spPr/>
      <dgm:t>
        <a:bodyPr/>
        <a:lstStyle/>
        <a:p>
          <a:endParaRPr lang="en-IN" sz="1400"/>
        </a:p>
      </dgm:t>
    </dgm:pt>
    <dgm:pt modelId="{23DFD8BB-7440-41B3-9599-66DF1D791C47}" type="sibTrans" cxnId="{3C1BB3B2-A7DF-4045-9EF7-5B4FAC32E30A}">
      <dgm:prSet/>
      <dgm:spPr/>
      <dgm:t>
        <a:bodyPr/>
        <a:lstStyle/>
        <a:p>
          <a:endParaRPr lang="en-IN" sz="1400"/>
        </a:p>
      </dgm:t>
    </dgm:pt>
    <dgm:pt modelId="{65193516-BE47-4EBF-A950-3964C3A799A7}">
      <dgm:prSet custT="1"/>
      <dgm:spPr/>
      <dgm:t>
        <a:bodyPr/>
        <a:lstStyle/>
        <a:p>
          <a:r>
            <a:rPr lang="en-IN" sz="1200"/>
            <a:t>Use </a:t>
          </a:r>
          <a:r>
            <a:rPr lang="en-IN" sz="1200" dirty="0" err="1"/>
            <a:t>mlflow.log_artifact</a:t>
          </a:r>
          <a:r>
            <a:rPr lang="en-IN" sz="1200" dirty="0"/>
            <a:t>() to log these files in the artifact store for future reference.</a:t>
          </a:r>
        </a:p>
      </dgm:t>
    </dgm:pt>
    <dgm:pt modelId="{AA716D1D-EA4A-43F8-8D54-A64A178817FB}" type="parTrans" cxnId="{BB4A7802-2D68-4174-BBAD-98790B579C0F}">
      <dgm:prSet/>
      <dgm:spPr/>
      <dgm:t>
        <a:bodyPr/>
        <a:lstStyle/>
        <a:p>
          <a:endParaRPr lang="en-IN" sz="1400"/>
        </a:p>
      </dgm:t>
    </dgm:pt>
    <dgm:pt modelId="{A0528F30-0F2F-4290-836B-D5BE2A0DE0F1}" type="sibTrans" cxnId="{BB4A7802-2D68-4174-BBAD-98790B579C0F}">
      <dgm:prSet/>
      <dgm:spPr/>
      <dgm:t>
        <a:bodyPr/>
        <a:lstStyle/>
        <a:p>
          <a:endParaRPr lang="en-IN" sz="1400"/>
        </a:p>
      </dgm:t>
    </dgm:pt>
    <dgm:pt modelId="{F7148A31-0AE2-49C2-9C2F-6A719F4831B8}" type="pres">
      <dgm:prSet presAssocID="{DCEAB6EA-596D-4B9D-B93F-79824E184C23}" presName="Name0" presStyleCnt="0">
        <dgm:presLayoutVars>
          <dgm:chMax/>
          <dgm:chPref val="3"/>
          <dgm:dir/>
          <dgm:animOne val="branch"/>
          <dgm:animLvl val="lvl"/>
        </dgm:presLayoutVars>
      </dgm:prSet>
      <dgm:spPr/>
    </dgm:pt>
    <dgm:pt modelId="{F8EAF90D-866F-4A93-9BA0-D2E875841B02}" type="pres">
      <dgm:prSet presAssocID="{ABF8431C-CCCE-4DE9-B225-C9AC30CDACBF}" presName="composite" presStyleCnt="0"/>
      <dgm:spPr/>
    </dgm:pt>
    <dgm:pt modelId="{0FF468F0-8C95-41F6-99C3-BE0741BF57CF}" type="pres">
      <dgm:prSet presAssocID="{ABF8431C-CCCE-4DE9-B225-C9AC30CDACBF}" presName="FirstChild" presStyleLbl="revTx" presStyleIdx="0" presStyleCnt="3">
        <dgm:presLayoutVars>
          <dgm:chMax val="0"/>
          <dgm:chPref val="0"/>
          <dgm:bulletEnabled val="1"/>
        </dgm:presLayoutVars>
      </dgm:prSet>
      <dgm:spPr/>
    </dgm:pt>
    <dgm:pt modelId="{AFF6AFEF-679A-4B98-B326-592B84E80D8D}" type="pres">
      <dgm:prSet presAssocID="{ABF8431C-CCCE-4DE9-B225-C9AC30CDACBF}" presName="Parent" presStyleLbl="alignNode1" presStyleIdx="0" presStyleCnt="3">
        <dgm:presLayoutVars>
          <dgm:chMax val="3"/>
          <dgm:chPref val="3"/>
          <dgm:bulletEnabled val="1"/>
        </dgm:presLayoutVars>
      </dgm:prSet>
      <dgm:spPr/>
    </dgm:pt>
    <dgm:pt modelId="{C9E3BDBB-1E16-4B2B-908A-F1029400F3AD}" type="pres">
      <dgm:prSet presAssocID="{ABF8431C-CCCE-4DE9-B225-C9AC30CDACBF}" presName="Accent" presStyleLbl="parChTrans1D1" presStyleIdx="0" presStyleCnt="3"/>
      <dgm:spPr/>
    </dgm:pt>
    <dgm:pt modelId="{BD89E1F1-2F8A-4A51-880A-9B72CFE90EE0}" type="pres">
      <dgm:prSet presAssocID="{8556982F-5246-44A8-A5D4-83F7818457CB}" presName="sibTrans" presStyleCnt="0"/>
      <dgm:spPr/>
    </dgm:pt>
    <dgm:pt modelId="{8EA9646B-A735-482F-BB20-3538C0FBB7B9}" type="pres">
      <dgm:prSet presAssocID="{3FF993DE-FC9F-417E-94DE-ABC634F2FB24}" presName="composite" presStyleCnt="0"/>
      <dgm:spPr/>
    </dgm:pt>
    <dgm:pt modelId="{BCEFF0B8-981F-43BD-BE9B-868ABFEF67C7}" type="pres">
      <dgm:prSet presAssocID="{3FF993DE-FC9F-417E-94DE-ABC634F2FB24}" presName="FirstChild" presStyleLbl="revTx" presStyleIdx="1" presStyleCnt="3">
        <dgm:presLayoutVars>
          <dgm:chMax val="0"/>
          <dgm:chPref val="0"/>
          <dgm:bulletEnabled val="1"/>
        </dgm:presLayoutVars>
      </dgm:prSet>
      <dgm:spPr/>
    </dgm:pt>
    <dgm:pt modelId="{E6445599-C29A-4E1C-89FA-C2823ACBEA46}" type="pres">
      <dgm:prSet presAssocID="{3FF993DE-FC9F-417E-94DE-ABC634F2FB24}" presName="Parent" presStyleLbl="alignNode1" presStyleIdx="1" presStyleCnt="3">
        <dgm:presLayoutVars>
          <dgm:chMax val="3"/>
          <dgm:chPref val="3"/>
          <dgm:bulletEnabled val="1"/>
        </dgm:presLayoutVars>
      </dgm:prSet>
      <dgm:spPr/>
    </dgm:pt>
    <dgm:pt modelId="{968BF219-5A77-4C40-9EB1-1A6632FFD696}" type="pres">
      <dgm:prSet presAssocID="{3FF993DE-FC9F-417E-94DE-ABC634F2FB24}" presName="Accent" presStyleLbl="parChTrans1D1" presStyleIdx="1" presStyleCnt="3"/>
      <dgm:spPr/>
    </dgm:pt>
    <dgm:pt modelId="{3944DABB-8827-4F1E-BA51-D97E6E17FA72}" type="pres">
      <dgm:prSet presAssocID="{14C0ED4B-B56D-4E25-BBBF-AA8F66362143}" presName="sibTrans" presStyleCnt="0"/>
      <dgm:spPr/>
    </dgm:pt>
    <dgm:pt modelId="{611371BD-0644-46D9-B102-2A46E8C3879F}" type="pres">
      <dgm:prSet presAssocID="{A6333445-8E42-4D3D-9F84-CCB484DD2530}" presName="composite" presStyleCnt="0"/>
      <dgm:spPr/>
    </dgm:pt>
    <dgm:pt modelId="{96B11ACE-A991-43F5-AEA8-C62BD8EB04D9}" type="pres">
      <dgm:prSet presAssocID="{A6333445-8E42-4D3D-9F84-CCB484DD2530}" presName="FirstChild" presStyleLbl="revTx" presStyleIdx="2" presStyleCnt="3">
        <dgm:presLayoutVars>
          <dgm:chMax val="0"/>
          <dgm:chPref val="0"/>
          <dgm:bulletEnabled val="1"/>
        </dgm:presLayoutVars>
      </dgm:prSet>
      <dgm:spPr/>
    </dgm:pt>
    <dgm:pt modelId="{BD925C80-D85E-465B-AFEE-38C5110F730C}" type="pres">
      <dgm:prSet presAssocID="{A6333445-8E42-4D3D-9F84-CCB484DD2530}" presName="Parent" presStyleLbl="alignNode1" presStyleIdx="2" presStyleCnt="3">
        <dgm:presLayoutVars>
          <dgm:chMax val="3"/>
          <dgm:chPref val="3"/>
          <dgm:bulletEnabled val="1"/>
        </dgm:presLayoutVars>
      </dgm:prSet>
      <dgm:spPr/>
    </dgm:pt>
    <dgm:pt modelId="{A6C82D6F-6BF7-4FDA-B437-6EBA6EC43E36}" type="pres">
      <dgm:prSet presAssocID="{A6333445-8E42-4D3D-9F84-CCB484DD2530}" presName="Accent" presStyleLbl="parChTrans1D1" presStyleIdx="2" presStyleCnt="3"/>
      <dgm:spPr/>
    </dgm:pt>
  </dgm:ptLst>
  <dgm:cxnLst>
    <dgm:cxn modelId="{BB4A7802-2D68-4174-BBAD-98790B579C0F}" srcId="{A6333445-8E42-4D3D-9F84-CCB484DD2530}" destId="{65193516-BE47-4EBF-A950-3964C3A799A7}" srcOrd="0" destOrd="0" parTransId="{AA716D1D-EA4A-43F8-8D54-A64A178817FB}" sibTransId="{A0528F30-0F2F-4290-836B-D5BE2A0DE0F1}"/>
    <dgm:cxn modelId="{D45C4A13-7691-49AB-8717-8E0A454356D4}" type="presOf" srcId="{ABF8431C-CCCE-4DE9-B225-C9AC30CDACBF}" destId="{AFF6AFEF-679A-4B98-B326-592B84E80D8D}" srcOrd="0" destOrd="0" presId="urn:microsoft.com/office/officeart/2011/layout/TabList"/>
    <dgm:cxn modelId="{9E867D19-22A8-431F-AA2B-92AB7A24ED78}" type="presOf" srcId="{A8E24BF9-E696-4AEF-874D-A7DE50D4B247}" destId="{BCEFF0B8-981F-43BD-BE9B-868ABFEF67C7}" srcOrd="0" destOrd="0" presId="urn:microsoft.com/office/officeart/2011/layout/TabList"/>
    <dgm:cxn modelId="{A3ED115B-2968-4F15-8014-A418ED84EDA0}" type="presOf" srcId="{3FF993DE-FC9F-417E-94DE-ABC634F2FB24}" destId="{E6445599-C29A-4E1C-89FA-C2823ACBEA46}" srcOrd="0" destOrd="0" presId="urn:microsoft.com/office/officeart/2011/layout/TabList"/>
    <dgm:cxn modelId="{C96B4369-C887-400A-9748-A4D29592DE78}" type="presOf" srcId="{A6333445-8E42-4D3D-9F84-CCB484DD2530}" destId="{BD925C80-D85E-465B-AFEE-38C5110F730C}" srcOrd="0" destOrd="0" presId="urn:microsoft.com/office/officeart/2011/layout/TabList"/>
    <dgm:cxn modelId="{2C9B124B-C876-46A6-B046-CCAACB96CD2C}" srcId="{DCEAB6EA-596D-4B9D-B93F-79824E184C23}" destId="{A6333445-8E42-4D3D-9F84-CCB484DD2530}" srcOrd="2" destOrd="0" parTransId="{F8A1DAE8-8F58-43ED-B234-09A0519E9284}" sibTransId="{3AB18FDC-8C9C-4015-8C02-2AE525C1A5AB}"/>
    <dgm:cxn modelId="{300BDE4B-3667-4930-BF33-B6D488444D3F}" type="presOf" srcId="{65193516-BE47-4EBF-A950-3964C3A799A7}" destId="{96B11ACE-A991-43F5-AEA8-C62BD8EB04D9}" srcOrd="0" destOrd="0" presId="urn:microsoft.com/office/officeart/2011/layout/TabList"/>
    <dgm:cxn modelId="{A9E34F71-2830-4A56-A9A1-48F864B9CBFC}" type="presOf" srcId="{DCEAB6EA-596D-4B9D-B93F-79824E184C23}" destId="{F7148A31-0AE2-49C2-9C2F-6A719F4831B8}" srcOrd="0" destOrd="0" presId="urn:microsoft.com/office/officeart/2011/layout/TabList"/>
    <dgm:cxn modelId="{BE6DF88A-B18E-41D4-848E-59D289994ACD}" srcId="{DCEAB6EA-596D-4B9D-B93F-79824E184C23}" destId="{3FF993DE-FC9F-417E-94DE-ABC634F2FB24}" srcOrd="1" destOrd="0" parTransId="{8649BB59-A92D-4590-8B32-EC3DEE7F91A8}" sibTransId="{14C0ED4B-B56D-4E25-BBBF-AA8F66362143}"/>
    <dgm:cxn modelId="{D3D18792-6BE8-4310-B39E-6AA3ADA4D7FB}" srcId="{ABF8431C-CCCE-4DE9-B225-C9AC30CDACBF}" destId="{16D7C1A3-BF94-4A4F-A098-7E530D41938B}" srcOrd="0" destOrd="0" parTransId="{AF7C703A-6744-4A34-92B9-629EBAA87CD1}" sibTransId="{521D6F9C-7630-45FA-8B98-0BF55DF771BD}"/>
    <dgm:cxn modelId="{AFA5049A-30DF-4D0C-9781-DC2AF7CDEBC4}" type="presOf" srcId="{16D7C1A3-BF94-4A4F-A098-7E530D41938B}" destId="{0FF468F0-8C95-41F6-99C3-BE0741BF57CF}" srcOrd="0" destOrd="0" presId="urn:microsoft.com/office/officeart/2011/layout/TabList"/>
    <dgm:cxn modelId="{3C1BB3B2-A7DF-4045-9EF7-5B4FAC32E30A}" srcId="{3FF993DE-FC9F-417E-94DE-ABC634F2FB24}" destId="{A8E24BF9-E696-4AEF-874D-A7DE50D4B247}" srcOrd="0" destOrd="0" parTransId="{E0669636-CFB4-480C-A5AB-FBD2AEC87F66}" sibTransId="{23DFD8BB-7440-41B3-9599-66DF1D791C47}"/>
    <dgm:cxn modelId="{A8BCF4C9-2926-4524-AC6A-76B91496BF80}" srcId="{DCEAB6EA-596D-4B9D-B93F-79824E184C23}" destId="{ABF8431C-CCCE-4DE9-B225-C9AC30CDACBF}" srcOrd="0" destOrd="0" parTransId="{70775FD0-6011-4E97-9C84-28A6BBFE0B8B}" sibTransId="{8556982F-5246-44A8-A5D4-83F7818457CB}"/>
    <dgm:cxn modelId="{58AC1994-ADA4-48D1-928A-26478E40B0A3}" type="presParOf" srcId="{F7148A31-0AE2-49C2-9C2F-6A719F4831B8}" destId="{F8EAF90D-866F-4A93-9BA0-D2E875841B02}" srcOrd="0" destOrd="0" presId="urn:microsoft.com/office/officeart/2011/layout/TabList"/>
    <dgm:cxn modelId="{CCC8177D-715B-47F3-8D3A-0901291FB41C}" type="presParOf" srcId="{F8EAF90D-866F-4A93-9BA0-D2E875841B02}" destId="{0FF468F0-8C95-41F6-99C3-BE0741BF57CF}" srcOrd="0" destOrd="0" presId="urn:microsoft.com/office/officeart/2011/layout/TabList"/>
    <dgm:cxn modelId="{B32CF043-974E-4156-AC9B-9B45546F9CF3}" type="presParOf" srcId="{F8EAF90D-866F-4A93-9BA0-D2E875841B02}" destId="{AFF6AFEF-679A-4B98-B326-592B84E80D8D}" srcOrd="1" destOrd="0" presId="urn:microsoft.com/office/officeart/2011/layout/TabList"/>
    <dgm:cxn modelId="{727CE3EA-090B-4E34-9B11-9A6514C09064}" type="presParOf" srcId="{F8EAF90D-866F-4A93-9BA0-D2E875841B02}" destId="{C9E3BDBB-1E16-4B2B-908A-F1029400F3AD}" srcOrd="2" destOrd="0" presId="urn:microsoft.com/office/officeart/2011/layout/TabList"/>
    <dgm:cxn modelId="{D48EE09F-BBE8-4D12-B1C7-661BF0BE09C1}" type="presParOf" srcId="{F7148A31-0AE2-49C2-9C2F-6A719F4831B8}" destId="{BD89E1F1-2F8A-4A51-880A-9B72CFE90EE0}" srcOrd="1" destOrd="0" presId="urn:microsoft.com/office/officeart/2011/layout/TabList"/>
    <dgm:cxn modelId="{1042228A-4073-405A-A61F-4A58E405400F}" type="presParOf" srcId="{F7148A31-0AE2-49C2-9C2F-6A719F4831B8}" destId="{8EA9646B-A735-482F-BB20-3538C0FBB7B9}" srcOrd="2" destOrd="0" presId="urn:microsoft.com/office/officeart/2011/layout/TabList"/>
    <dgm:cxn modelId="{AF0BC2EE-0BC5-4090-B15E-A05F78716871}" type="presParOf" srcId="{8EA9646B-A735-482F-BB20-3538C0FBB7B9}" destId="{BCEFF0B8-981F-43BD-BE9B-868ABFEF67C7}" srcOrd="0" destOrd="0" presId="urn:microsoft.com/office/officeart/2011/layout/TabList"/>
    <dgm:cxn modelId="{71D5117B-4060-4ECF-9E82-F1761B484A33}" type="presParOf" srcId="{8EA9646B-A735-482F-BB20-3538C0FBB7B9}" destId="{E6445599-C29A-4E1C-89FA-C2823ACBEA46}" srcOrd="1" destOrd="0" presId="urn:microsoft.com/office/officeart/2011/layout/TabList"/>
    <dgm:cxn modelId="{21780980-6B1A-4D8E-8A62-C5BBBDE95F82}" type="presParOf" srcId="{8EA9646B-A735-482F-BB20-3538C0FBB7B9}" destId="{968BF219-5A77-4C40-9EB1-1A6632FFD696}" srcOrd="2" destOrd="0" presId="urn:microsoft.com/office/officeart/2011/layout/TabList"/>
    <dgm:cxn modelId="{A9E46613-655E-483E-8CB7-B70B41CC3092}" type="presParOf" srcId="{F7148A31-0AE2-49C2-9C2F-6A719F4831B8}" destId="{3944DABB-8827-4F1E-BA51-D97E6E17FA72}" srcOrd="3" destOrd="0" presId="urn:microsoft.com/office/officeart/2011/layout/TabList"/>
    <dgm:cxn modelId="{F6E6513A-D80B-4770-B1E8-1F5CAE5D924F}" type="presParOf" srcId="{F7148A31-0AE2-49C2-9C2F-6A719F4831B8}" destId="{611371BD-0644-46D9-B102-2A46E8C3879F}" srcOrd="4" destOrd="0" presId="urn:microsoft.com/office/officeart/2011/layout/TabList"/>
    <dgm:cxn modelId="{BFE554DB-70D6-4AC0-8253-BEADD0F98789}" type="presParOf" srcId="{611371BD-0644-46D9-B102-2A46E8C3879F}" destId="{96B11ACE-A991-43F5-AEA8-C62BD8EB04D9}" srcOrd="0" destOrd="0" presId="urn:microsoft.com/office/officeart/2011/layout/TabList"/>
    <dgm:cxn modelId="{56D74AE4-3D32-4F7E-B83C-65E35CC84166}" type="presParOf" srcId="{611371BD-0644-46D9-B102-2A46E8C3879F}" destId="{BD925C80-D85E-465B-AFEE-38C5110F730C}" srcOrd="1" destOrd="0" presId="urn:microsoft.com/office/officeart/2011/layout/TabList"/>
    <dgm:cxn modelId="{3B07145C-3021-45D0-A523-FC9670C1D1A6}" type="presParOf" srcId="{611371BD-0644-46D9-B102-2A46E8C3879F}" destId="{A6C82D6F-6BF7-4FDA-B437-6EBA6EC43E36}"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6C2E1-2324-4E4A-B557-253A0B73071D}">
      <dsp:nvSpPr>
        <dsp:cNvPr id="0" name=""/>
        <dsp:cNvSpPr/>
      </dsp:nvSpPr>
      <dsp:spPr>
        <a:xfrm>
          <a:off x="0" y="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5525C-91F6-4AD1-AE75-2441A9632751}">
      <dsp:nvSpPr>
        <dsp:cNvPr id="0" name=""/>
        <dsp:cNvSpPr/>
      </dsp:nvSpPr>
      <dsp:spPr>
        <a:xfrm>
          <a:off x="0" y="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stands for Machine Learning Operations. It is an approach to managing the lifecycle of machine learning models that emphasizes collaboration, automation, and monitoring. </a:t>
          </a:r>
          <a:endParaRPr lang="en-US" sz="1800" kern="1200"/>
        </a:p>
      </dsp:txBody>
      <dsp:txXfrm>
        <a:off x="0" y="0"/>
        <a:ext cx="8607425" cy="1187450"/>
      </dsp:txXfrm>
    </dsp:sp>
    <dsp:sp modelId="{2CDE7FAA-2061-4F5F-AA77-5E6F7770DADE}">
      <dsp:nvSpPr>
        <dsp:cNvPr id="0" name=""/>
        <dsp:cNvSpPr/>
      </dsp:nvSpPr>
      <dsp:spPr>
        <a:xfrm>
          <a:off x="0" y="11874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6F013-711B-4388-9834-ABA7639EB978}">
      <dsp:nvSpPr>
        <dsp:cNvPr id="0" name=""/>
        <dsp:cNvSpPr/>
      </dsp:nvSpPr>
      <dsp:spPr>
        <a:xfrm>
          <a:off x="0" y="11874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err="1"/>
            <a:t>MLOps</a:t>
          </a:r>
          <a:r>
            <a:rPr lang="en-US" sz="1800" kern="1200" baseline="0" dirty="0"/>
            <a:t> aims to bridge the gap between data science and IT operations by applying principles and practices from software engineering to machine learning development and deployment. </a:t>
          </a:r>
          <a:endParaRPr lang="en-US" sz="1800" kern="1200" dirty="0"/>
        </a:p>
      </dsp:txBody>
      <dsp:txXfrm>
        <a:off x="0" y="1187450"/>
        <a:ext cx="8607425" cy="1187450"/>
      </dsp:txXfrm>
    </dsp:sp>
    <dsp:sp modelId="{C527869F-E1FC-4347-BC89-BEBD385899B1}">
      <dsp:nvSpPr>
        <dsp:cNvPr id="0" name=""/>
        <dsp:cNvSpPr/>
      </dsp:nvSpPr>
      <dsp:spPr>
        <a:xfrm>
          <a:off x="0" y="237490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1FCDB-F263-4D33-98E3-6D4994FF58EF}">
      <dsp:nvSpPr>
        <dsp:cNvPr id="0" name=""/>
        <dsp:cNvSpPr/>
      </dsp:nvSpPr>
      <dsp:spPr>
        <a:xfrm>
          <a:off x="0" y="237490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sz="1800" kern="1200"/>
        </a:p>
      </dsp:txBody>
      <dsp:txXfrm>
        <a:off x="0" y="2374900"/>
        <a:ext cx="8607425" cy="1187450"/>
      </dsp:txXfrm>
    </dsp:sp>
    <dsp:sp modelId="{7054C751-B671-4BD8-BE3C-1A4ABB0B9D7D}">
      <dsp:nvSpPr>
        <dsp:cNvPr id="0" name=""/>
        <dsp:cNvSpPr/>
      </dsp:nvSpPr>
      <dsp:spPr>
        <a:xfrm>
          <a:off x="0" y="35623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06695-C5CC-42E9-83C4-463EC2AB5996}">
      <dsp:nvSpPr>
        <dsp:cNvPr id="0" name=""/>
        <dsp:cNvSpPr/>
      </dsp:nvSpPr>
      <dsp:spPr>
        <a:xfrm>
          <a:off x="0" y="35623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helps organizations to build and deploy machine learning models more efficiently, reliably, and at scale, while reducing risks and costs associated with machine learning projects.</a:t>
          </a:r>
          <a:endParaRPr lang="en-US" sz="1800" kern="1200"/>
        </a:p>
      </dsp:txBody>
      <dsp:txXfrm>
        <a:off x="0" y="3562350"/>
        <a:ext cx="8607425" cy="1187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B9B22-FFDB-4F0A-A320-9914DCD75678}">
      <dsp:nvSpPr>
        <dsp:cNvPr id="0" name=""/>
        <dsp:cNvSpPr/>
      </dsp:nvSpPr>
      <dsp:spPr>
        <a:xfrm>
          <a:off x="0" y="3752"/>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8A293-18E1-4759-A7DD-4CE7380FDFC5}">
      <dsp:nvSpPr>
        <dsp:cNvPr id="0" name=""/>
        <dsp:cNvSpPr/>
      </dsp:nvSpPr>
      <dsp:spPr>
        <a:xfrm>
          <a:off x="241782" y="183590"/>
          <a:ext cx="439605" cy="439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F86489-FCBD-4677-B2D0-C891D94C91A1}">
      <dsp:nvSpPr>
        <dsp:cNvPr id="0" name=""/>
        <dsp:cNvSpPr/>
      </dsp:nvSpPr>
      <dsp:spPr>
        <a:xfrm>
          <a:off x="923170" y="3752"/>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collaboration: MLOps promotes collaboration between data scientists, software engineers, and operations teams, enabling them to work together more effectively and efficiently</a:t>
          </a:r>
          <a:endParaRPr lang="en-US" sz="1600" kern="1200"/>
        </a:p>
      </dsp:txBody>
      <dsp:txXfrm>
        <a:off x="923170" y="3752"/>
        <a:ext cx="10087008" cy="799282"/>
      </dsp:txXfrm>
    </dsp:sp>
    <dsp:sp modelId="{E525DD4C-AE35-4F82-87F5-3CF1E51204D0}">
      <dsp:nvSpPr>
        <dsp:cNvPr id="0" name=""/>
        <dsp:cNvSpPr/>
      </dsp:nvSpPr>
      <dsp:spPr>
        <a:xfrm>
          <a:off x="0" y="1002855"/>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31EA2-90E0-4A40-897D-B731B075CCF2}">
      <dsp:nvSpPr>
        <dsp:cNvPr id="0" name=""/>
        <dsp:cNvSpPr/>
      </dsp:nvSpPr>
      <dsp:spPr>
        <a:xfrm>
          <a:off x="241782" y="1182693"/>
          <a:ext cx="439605" cy="439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A289C-714B-428D-BBC7-CD4CE63FE0BA}">
      <dsp:nvSpPr>
        <dsp:cNvPr id="0" name=""/>
        <dsp:cNvSpPr/>
      </dsp:nvSpPr>
      <dsp:spPr>
        <a:xfrm>
          <a:off x="923170" y="1002855"/>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Faster time to market: By automating many of the tasks involved in model development and deployment, MLOps can help organizations bring new machine learning models to market more quickly.</a:t>
          </a:r>
          <a:endParaRPr lang="en-US" sz="1600" kern="1200"/>
        </a:p>
      </dsp:txBody>
      <dsp:txXfrm>
        <a:off x="923170" y="1002855"/>
        <a:ext cx="10087008" cy="799282"/>
      </dsp:txXfrm>
    </dsp:sp>
    <dsp:sp modelId="{3D6B84FC-945B-47E6-8D69-0A6AD0D8DB71}">
      <dsp:nvSpPr>
        <dsp:cNvPr id="0" name=""/>
        <dsp:cNvSpPr/>
      </dsp:nvSpPr>
      <dsp:spPr>
        <a:xfrm>
          <a:off x="0" y="2001957"/>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6FCCD-64F1-42D1-90CB-C7EC5E4BD0FC}">
      <dsp:nvSpPr>
        <dsp:cNvPr id="0" name=""/>
        <dsp:cNvSpPr/>
      </dsp:nvSpPr>
      <dsp:spPr>
        <a:xfrm>
          <a:off x="241782" y="2181796"/>
          <a:ext cx="439605" cy="4396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26786-EE41-42F2-A1AA-1DE3CEE32149}">
      <dsp:nvSpPr>
        <dsp:cNvPr id="0" name=""/>
        <dsp:cNvSpPr/>
      </dsp:nvSpPr>
      <dsp:spPr>
        <a:xfrm>
          <a:off x="923170" y="2001957"/>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Better model performance: MLOps emphasizes continuous monitoring and optimization of machine learning models, helping to ensure that they continue to operate effectively over time.</a:t>
          </a:r>
          <a:endParaRPr lang="en-US" sz="1600" kern="1200"/>
        </a:p>
      </dsp:txBody>
      <dsp:txXfrm>
        <a:off x="923170" y="2001957"/>
        <a:ext cx="10087008" cy="799282"/>
      </dsp:txXfrm>
    </dsp:sp>
    <dsp:sp modelId="{137CA4C9-7E8D-4025-ACB2-8AC4D43794F4}">
      <dsp:nvSpPr>
        <dsp:cNvPr id="0" name=""/>
        <dsp:cNvSpPr/>
      </dsp:nvSpPr>
      <dsp:spPr>
        <a:xfrm>
          <a:off x="0" y="3001060"/>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E8EC2-DE31-483F-ABC0-C9629257BBC8}">
      <dsp:nvSpPr>
        <dsp:cNvPr id="0" name=""/>
        <dsp:cNvSpPr/>
      </dsp:nvSpPr>
      <dsp:spPr>
        <a:xfrm>
          <a:off x="241782" y="3180899"/>
          <a:ext cx="439605" cy="439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D5AF8-E0D1-4364-AD1E-0B204843FC41}">
      <dsp:nvSpPr>
        <dsp:cNvPr id="0" name=""/>
        <dsp:cNvSpPr/>
      </dsp:nvSpPr>
      <dsp:spPr>
        <a:xfrm>
          <a:off x="923170" y="3001060"/>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Reduced costs: By automating many of the tasks involved in model development and deployment, MLOps can help organizations reduce the costs associated with managing machine learning models.</a:t>
          </a:r>
          <a:endParaRPr lang="en-US" sz="1600" kern="1200"/>
        </a:p>
      </dsp:txBody>
      <dsp:txXfrm>
        <a:off x="923170" y="3001060"/>
        <a:ext cx="10087008" cy="799282"/>
      </dsp:txXfrm>
    </dsp:sp>
    <dsp:sp modelId="{D240D5FD-F7E1-417D-BB02-A259641E6B39}">
      <dsp:nvSpPr>
        <dsp:cNvPr id="0" name=""/>
        <dsp:cNvSpPr/>
      </dsp:nvSpPr>
      <dsp:spPr>
        <a:xfrm>
          <a:off x="0" y="4000163"/>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EB245-F10C-4E93-AB3A-1E5EA587956A}">
      <dsp:nvSpPr>
        <dsp:cNvPr id="0" name=""/>
        <dsp:cNvSpPr/>
      </dsp:nvSpPr>
      <dsp:spPr>
        <a:xfrm>
          <a:off x="241782" y="4180001"/>
          <a:ext cx="439605" cy="4396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B9027-B174-4309-B745-2C456056FACC}">
      <dsp:nvSpPr>
        <dsp:cNvPr id="0" name=""/>
        <dsp:cNvSpPr/>
      </dsp:nvSpPr>
      <dsp:spPr>
        <a:xfrm>
          <a:off x="923170" y="4000163"/>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reliability: MLOps promotes the use of best practices for testing, deployment, and monitoring, helping to ensure that machine learning models operate reliably in production environments.</a:t>
          </a:r>
          <a:endParaRPr lang="en-US" sz="1600" kern="1200"/>
        </a:p>
      </dsp:txBody>
      <dsp:txXfrm>
        <a:off x="923170" y="4000163"/>
        <a:ext cx="10087008" cy="799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899CF-ABAD-4B64-8556-C0F23F45B0BC}">
      <dsp:nvSpPr>
        <dsp:cNvPr id="0" name=""/>
        <dsp:cNvSpPr/>
      </dsp:nvSpPr>
      <dsp:spPr>
        <a:xfrm rot="5400000">
          <a:off x="7179685" y="-3137893"/>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collaboration between data scientists, software engineers, and operations teams. By working together, these teams can ensure that machine learning models are built and deployed effectively.</a:t>
          </a:r>
          <a:endParaRPr lang="en-US" sz="1200" kern="1200"/>
        </a:p>
      </dsp:txBody>
      <dsp:txXfrm rot="-5400000">
        <a:off x="3963664" y="108124"/>
        <a:ext cx="7016518" cy="554479"/>
      </dsp:txXfrm>
    </dsp:sp>
    <dsp:sp modelId="{13364605-10A3-4450-9187-D1915F1962F3}">
      <dsp:nvSpPr>
        <dsp:cNvPr id="0" name=""/>
        <dsp:cNvSpPr/>
      </dsp:nvSpPr>
      <dsp:spPr>
        <a:xfrm>
          <a:off x="0" y="131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Collaboration</a:t>
          </a:r>
          <a:endParaRPr lang="en-US" sz="2800" kern="1200"/>
        </a:p>
      </dsp:txBody>
      <dsp:txXfrm>
        <a:off x="37495" y="38814"/>
        <a:ext cx="3888674" cy="693099"/>
      </dsp:txXfrm>
    </dsp:sp>
    <dsp:sp modelId="{5631CB04-D1E2-42C6-80A2-13D8229FD298}">
      <dsp:nvSpPr>
        <dsp:cNvPr id="0" name=""/>
        <dsp:cNvSpPr/>
      </dsp:nvSpPr>
      <dsp:spPr>
        <a:xfrm rot="5400000">
          <a:off x="7179685" y="-2331399"/>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sz="1200" kern="1200"/>
        </a:p>
      </dsp:txBody>
      <dsp:txXfrm rot="-5400000">
        <a:off x="3963664" y="914618"/>
        <a:ext cx="7016518" cy="554479"/>
      </dsp:txXfrm>
    </dsp:sp>
    <dsp:sp modelId="{50D6E7B9-A02C-42B8-9218-E324CB0BFD3E}">
      <dsp:nvSpPr>
        <dsp:cNvPr id="0" name=""/>
        <dsp:cNvSpPr/>
      </dsp:nvSpPr>
      <dsp:spPr>
        <a:xfrm>
          <a:off x="0" y="807813"/>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Automation</a:t>
          </a:r>
          <a:endParaRPr lang="en-US" sz="2800" kern="1200"/>
        </a:p>
      </dsp:txBody>
      <dsp:txXfrm>
        <a:off x="37495" y="845308"/>
        <a:ext cx="3888674" cy="693099"/>
      </dsp:txXfrm>
    </dsp:sp>
    <dsp:sp modelId="{58D70352-0389-4029-B245-84F713DEF077}">
      <dsp:nvSpPr>
        <dsp:cNvPr id="0" name=""/>
        <dsp:cNvSpPr/>
      </dsp:nvSpPr>
      <dsp:spPr>
        <a:xfrm rot="5400000">
          <a:off x="7179685" y="-1524905"/>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relies on version control to manage changes to machine learning models and related code. Version control helps to ensure that all changes are tracked and documented, and can help to facilitate collaboration among team members.</a:t>
          </a:r>
          <a:endParaRPr lang="en-US" sz="1200" kern="1200"/>
        </a:p>
      </dsp:txBody>
      <dsp:txXfrm rot="-5400000">
        <a:off x="3963664" y="1721112"/>
        <a:ext cx="7016518" cy="554479"/>
      </dsp:txXfrm>
    </dsp:sp>
    <dsp:sp modelId="{2C0EB146-53B1-4BB3-AE46-2F5B8AD8C338}">
      <dsp:nvSpPr>
        <dsp:cNvPr id="0" name=""/>
        <dsp:cNvSpPr/>
      </dsp:nvSpPr>
      <dsp:spPr>
        <a:xfrm>
          <a:off x="0" y="1614307"/>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Version Control</a:t>
          </a:r>
          <a:endParaRPr lang="en-US" sz="2800" kern="1200"/>
        </a:p>
      </dsp:txBody>
      <dsp:txXfrm>
        <a:off x="37495" y="1651802"/>
        <a:ext cx="3888674" cy="693099"/>
      </dsp:txXfrm>
    </dsp:sp>
    <dsp:sp modelId="{E95FD6A7-6AC1-4B9A-A510-E6918CA512AE}">
      <dsp:nvSpPr>
        <dsp:cNvPr id="0" name=""/>
        <dsp:cNvSpPr/>
      </dsp:nvSpPr>
      <dsp:spPr>
        <a:xfrm rot="5400000">
          <a:off x="7179685" y="-718411"/>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testing machine learning models to ensure that they are working correctly. Testing can help to identify and address issues before they become problems in production environments.</a:t>
          </a:r>
          <a:endParaRPr lang="en-US" sz="1200" kern="1200"/>
        </a:p>
      </dsp:txBody>
      <dsp:txXfrm rot="-5400000">
        <a:off x="3963664" y="2527606"/>
        <a:ext cx="7016518" cy="554479"/>
      </dsp:txXfrm>
    </dsp:sp>
    <dsp:sp modelId="{5C4DA2A4-FA6F-4F4B-AA87-91DCCD8C6130}">
      <dsp:nvSpPr>
        <dsp:cNvPr id="0" name=""/>
        <dsp:cNvSpPr/>
      </dsp:nvSpPr>
      <dsp:spPr>
        <a:xfrm>
          <a:off x="0" y="2420801"/>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Testing</a:t>
          </a:r>
          <a:endParaRPr lang="en-US" sz="2800" kern="1200"/>
        </a:p>
      </dsp:txBody>
      <dsp:txXfrm>
        <a:off x="37495" y="2458296"/>
        <a:ext cx="3888674" cy="693099"/>
      </dsp:txXfrm>
    </dsp:sp>
    <dsp:sp modelId="{82C232C7-A89B-41D8-81F0-2F8DCEA3ED60}">
      <dsp:nvSpPr>
        <dsp:cNvPr id="0" name=""/>
        <dsp:cNvSpPr/>
      </dsp:nvSpPr>
      <dsp:spPr>
        <a:xfrm rot="5400000">
          <a:off x="7179685" y="88082"/>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continuous monitoring of machine learning models in production environments. This can help to identify issues and opportunities for optimization, and can help to ensure that the models continue to operate effectively over time.</a:t>
          </a:r>
          <a:endParaRPr lang="en-US" sz="1200" kern="1200"/>
        </a:p>
      </dsp:txBody>
      <dsp:txXfrm rot="-5400000">
        <a:off x="3963664" y="3334099"/>
        <a:ext cx="7016518" cy="554479"/>
      </dsp:txXfrm>
    </dsp:sp>
    <dsp:sp modelId="{F713063B-108D-45DA-BF3D-1D13DC42FBD8}">
      <dsp:nvSpPr>
        <dsp:cNvPr id="0" name=""/>
        <dsp:cNvSpPr/>
      </dsp:nvSpPr>
      <dsp:spPr>
        <a:xfrm>
          <a:off x="0" y="3227295"/>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Monitoring</a:t>
          </a:r>
          <a:endParaRPr lang="en-US" sz="2800" kern="1200"/>
        </a:p>
      </dsp:txBody>
      <dsp:txXfrm>
        <a:off x="37495" y="3264790"/>
        <a:ext cx="3888674" cy="693099"/>
      </dsp:txXfrm>
    </dsp:sp>
    <dsp:sp modelId="{9B59520C-04A5-4FCC-A2AA-7E6202B9291D}">
      <dsp:nvSpPr>
        <dsp:cNvPr id="0" name=""/>
        <dsp:cNvSpPr/>
      </dsp:nvSpPr>
      <dsp:spPr>
        <a:xfrm rot="5400000">
          <a:off x="7179685" y="894576"/>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automating the deployment of machine learning models to production environments. This can help to reduce the risk of errors and ensure that models are deployed consistently across different environments.</a:t>
          </a:r>
          <a:endParaRPr lang="en-US" sz="1200" kern="1200"/>
        </a:p>
      </dsp:txBody>
      <dsp:txXfrm rot="-5400000">
        <a:off x="3963664" y="4140593"/>
        <a:ext cx="7016518" cy="554479"/>
      </dsp:txXfrm>
    </dsp:sp>
    <dsp:sp modelId="{B64315C2-E6CD-47FC-81BA-CF934398B577}">
      <dsp:nvSpPr>
        <dsp:cNvPr id="0" name=""/>
        <dsp:cNvSpPr/>
      </dsp:nvSpPr>
      <dsp:spPr>
        <a:xfrm>
          <a:off x="0" y="403378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Deployment</a:t>
          </a:r>
          <a:endParaRPr lang="en-US" sz="2800" kern="1200"/>
        </a:p>
      </dsp:txBody>
      <dsp:txXfrm>
        <a:off x="37495" y="4071284"/>
        <a:ext cx="3888674" cy="693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9525E-A77F-4AA0-93EB-8E4CE63AB81D}">
      <dsp:nvSpPr>
        <dsp:cNvPr id="0" name=""/>
        <dsp:cNvSpPr/>
      </dsp:nvSpPr>
      <dsp:spPr>
        <a:xfrm>
          <a:off x="0" y="229274"/>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Cleaning, transforming, and organizing data so that it can be used for training and evaluation.</a:t>
          </a:r>
          <a:endParaRPr lang="en-US" sz="1500" kern="1200"/>
        </a:p>
        <a:p>
          <a:pPr marL="114300" lvl="1" indent="-114300" algn="l" defTabSz="666750">
            <a:lnSpc>
              <a:spcPct val="90000"/>
            </a:lnSpc>
            <a:spcBef>
              <a:spcPct val="0"/>
            </a:spcBef>
            <a:spcAft>
              <a:spcPct val="15000"/>
            </a:spcAft>
            <a:buChar char="•"/>
          </a:pPr>
          <a:r>
            <a:rPr lang="en-US" sz="1500" kern="1200" baseline="0"/>
            <a:t>Example: Removing missing values from a dataset, normalizing numerical features, and encoding categorical variables.</a:t>
          </a:r>
          <a:endParaRPr lang="en-US" sz="1500" kern="1200"/>
        </a:p>
      </dsp:txBody>
      <dsp:txXfrm>
        <a:off x="0" y="229274"/>
        <a:ext cx="10328275" cy="1086750"/>
      </dsp:txXfrm>
    </dsp:sp>
    <dsp:sp modelId="{893FCD87-B0D2-4705-89AE-899310FD026D}">
      <dsp:nvSpPr>
        <dsp:cNvPr id="0" name=""/>
        <dsp:cNvSpPr/>
      </dsp:nvSpPr>
      <dsp:spPr>
        <a:xfrm>
          <a:off x="516413" y="7874"/>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Data preprocessing</a:t>
          </a:r>
          <a:endParaRPr lang="en-US" sz="1500" kern="1200"/>
        </a:p>
      </dsp:txBody>
      <dsp:txXfrm>
        <a:off x="538029" y="29490"/>
        <a:ext cx="7186560" cy="399568"/>
      </dsp:txXfrm>
    </dsp:sp>
    <dsp:sp modelId="{1C394970-82F1-4175-B629-607322084CFD}">
      <dsp:nvSpPr>
        <dsp:cNvPr id="0" name=""/>
        <dsp:cNvSpPr/>
      </dsp:nvSpPr>
      <dsp:spPr>
        <a:xfrm>
          <a:off x="0" y="1618424"/>
          <a:ext cx="10328275" cy="1299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Choosing the appropriate algorithm and hyperparameters to create models that meet specific business and technical requirements.</a:t>
          </a:r>
          <a:endParaRPr lang="en-US" sz="1500" kern="1200"/>
        </a:p>
        <a:p>
          <a:pPr marL="114300" lvl="1" indent="-114300" algn="l" defTabSz="666750">
            <a:lnSpc>
              <a:spcPct val="90000"/>
            </a:lnSpc>
            <a:spcBef>
              <a:spcPct val="0"/>
            </a:spcBef>
            <a:spcAft>
              <a:spcPct val="15000"/>
            </a:spcAft>
            <a:buChar char="•"/>
          </a:pPr>
          <a:r>
            <a:rPr lang="en-US" sz="1500" kern="1200" baseline="0"/>
            <a:t>Example: Deciding whether to use a linear regression or a decision tree algorithm to predict sales, and selecting appropriate values for parameters such as learning rate or regularization.</a:t>
          </a:r>
          <a:endParaRPr lang="en-US" sz="1500" kern="1200"/>
        </a:p>
      </dsp:txBody>
      <dsp:txXfrm>
        <a:off x="0" y="1618424"/>
        <a:ext cx="10328275" cy="1299375"/>
      </dsp:txXfrm>
    </dsp:sp>
    <dsp:sp modelId="{679E5B3C-157C-475A-A5B4-8D48905EBCB6}">
      <dsp:nvSpPr>
        <dsp:cNvPr id="0" name=""/>
        <dsp:cNvSpPr/>
      </dsp:nvSpPr>
      <dsp:spPr>
        <a:xfrm>
          <a:off x="516413" y="1397025"/>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selection</a:t>
          </a:r>
          <a:endParaRPr lang="en-US" sz="1500" kern="1200"/>
        </a:p>
      </dsp:txBody>
      <dsp:txXfrm>
        <a:off x="538029" y="1418641"/>
        <a:ext cx="7186560" cy="399568"/>
      </dsp:txXfrm>
    </dsp:sp>
    <dsp:sp modelId="{C2AD3861-741F-4730-801D-EF91AD73FFCF}">
      <dsp:nvSpPr>
        <dsp:cNvPr id="0" name=""/>
        <dsp:cNvSpPr/>
      </dsp:nvSpPr>
      <dsp:spPr>
        <a:xfrm>
          <a:off x="0" y="3220199"/>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Using data to train models, and optimizing them for specific use cases.</a:t>
          </a:r>
          <a:endParaRPr lang="en-US" sz="1500" kern="1200"/>
        </a:p>
        <a:p>
          <a:pPr marL="114300" lvl="1" indent="-114300" algn="l" defTabSz="666750">
            <a:lnSpc>
              <a:spcPct val="90000"/>
            </a:lnSpc>
            <a:spcBef>
              <a:spcPct val="0"/>
            </a:spcBef>
            <a:spcAft>
              <a:spcPct val="15000"/>
            </a:spcAft>
            <a:buChar char="•"/>
          </a:pPr>
          <a:r>
            <a:rPr lang="en-US" sz="1500" kern="1200" baseline="0" dirty="0"/>
            <a:t>Example: Using historical sales data to train a machine learning model that predicts future sales, and adjusting the model's parameters to maximize accuracy.</a:t>
          </a:r>
          <a:endParaRPr lang="en-US" sz="1500" kern="1200" dirty="0"/>
        </a:p>
      </dsp:txBody>
      <dsp:txXfrm>
        <a:off x="0" y="3220199"/>
        <a:ext cx="10328275" cy="1086750"/>
      </dsp:txXfrm>
    </dsp:sp>
    <dsp:sp modelId="{7474B332-FCEF-4CE6-A9CA-9DBDFBA177A7}">
      <dsp:nvSpPr>
        <dsp:cNvPr id="0" name=""/>
        <dsp:cNvSpPr/>
      </dsp:nvSpPr>
      <dsp:spPr>
        <a:xfrm>
          <a:off x="516413" y="2998800"/>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training</a:t>
          </a:r>
          <a:endParaRPr lang="en-US" sz="1500" kern="1200"/>
        </a:p>
      </dsp:txBody>
      <dsp:txXfrm>
        <a:off x="538029" y="3020416"/>
        <a:ext cx="7186560"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45D31-3B09-44BB-8063-BB9A76F36398}">
      <dsp:nvSpPr>
        <dsp:cNvPr id="0" name=""/>
        <dsp:cNvSpPr/>
      </dsp:nvSpPr>
      <dsp:spPr>
        <a:xfrm>
          <a:off x="0" y="234089"/>
          <a:ext cx="10328275"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Model explanation, Biasness Analysis, Fairness Analysis, response time, </a:t>
          </a:r>
          <a:r>
            <a:rPr lang="en-US" sz="1100" kern="1200" dirty="0" err="1"/>
            <a:t>packaing</a:t>
          </a:r>
          <a:r>
            <a:rPr lang="en-US" sz="1100" kern="1200" dirty="0"/>
            <a:t>, environment, dependencies etc.</a:t>
          </a:r>
        </a:p>
        <a:p>
          <a:pPr marL="57150" lvl="1" indent="-57150" algn="l" defTabSz="488950">
            <a:lnSpc>
              <a:spcPct val="90000"/>
            </a:lnSpc>
            <a:spcBef>
              <a:spcPct val="0"/>
            </a:spcBef>
            <a:spcAft>
              <a:spcPct val="15000"/>
            </a:spcAft>
            <a:buChar char="•"/>
          </a:pPr>
          <a:r>
            <a:rPr lang="en-US" sz="1100" kern="1200" dirty="0"/>
            <a:t>Example: Performing detailed testing on model to ensure it matches business requirements</a:t>
          </a:r>
        </a:p>
      </dsp:txBody>
      <dsp:txXfrm>
        <a:off x="0" y="234089"/>
        <a:ext cx="10328275" cy="641024"/>
      </dsp:txXfrm>
    </dsp:sp>
    <dsp:sp modelId="{1F9CEB7C-8694-4E86-943E-249E20931116}">
      <dsp:nvSpPr>
        <dsp:cNvPr id="0" name=""/>
        <dsp:cNvSpPr/>
      </dsp:nvSpPr>
      <dsp:spPr>
        <a:xfrm>
          <a:off x="516413" y="71729"/>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dirty="0"/>
            <a:t>Model Testing</a:t>
          </a:r>
          <a:endParaRPr lang="en-US" sz="1100" kern="1200" dirty="0"/>
        </a:p>
      </dsp:txBody>
      <dsp:txXfrm>
        <a:off x="532265" y="87581"/>
        <a:ext cx="7198088" cy="293016"/>
      </dsp:txXfrm>
    </dsp:sp>
    <dsp:sp modelId="{CD2A6B61-EC84-48BC-9C55-1988F2C5FBD6}">
      <dsp:nvSpPr>
        <dsp:cNvPr id="0" name=""/>
        <dsp:cNvSpPr/>
      </dsp:nvSpPr>
      <dsp:spPr>
        <a:xfrm>
          <a:off x="0" y="1096874"/>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Integrating models into production environments, often using containerization technologies such as Docker, and ensuring they can scale and operate reliably.</a:t>
          </a:r>
          <a:endParaRPr lang="en-US" sz="1100" kern="1200"/>
        </a:p>
        <a:p>
          <a:pPr marL="57150" lvl="1" indent="-57150" algn="l" defTabSz="488950">
            <a:lnSpc>
              <a:spcPct val="90000"/>
            </a:lnSpc>
            <a:spcBef>
              <a:spcPct val="0"/>
            </a:spcBef>
            <a:spcAft>
              <a:spcPct val="15000"/>
            </a:spcAft>
            <a:buChar char="•"/>
          </a:pPr>
          <a:r>
            <a:rPr lang="en-US" sz="1100" kern="1200" baseline="0" dirty="0"/>
            <a:t>Example: Deploying a machine learning model as a web service that can be accessed by other applications, and monitoring its performance to ensure it meets service level agreements.</a:t>
          </a:r>
          <a:endParaRPr lang="en-US" sz="1100" kern="1200" dirty="0"/>
        </a:p>
      </dsp:txBody>
      <dsp:txXfrm>
        <a:off x="0" y="1096874"/>
        <a:ext cx="10328275" cy="952875"/>
      </dsp:txXfrm>
    </dsp:sp>
    <dsp:sp modelId="{734E00ED-56C0-4EEB-9832-D79B09F17E5C}">
      <dsp:nvSpPr>
        <dsp:cNvPr id="0" name=""/>
        <dsp:cNvSpPr/>
      </dsp:nvSpPr>
      <dsp:spPr>
        <a:xfrm>
          <a:off x="516413" y="934514"/>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a:t>
          </a:r>
          <a:r>
            <a:rPr lang="en-US" sz="1100" kern="1200" baseline="0" dirty="0"/>
            <a:t>deployment</a:t>
          </a:r>
          <a:endParaRPr lang="en-US" sz="1100" kern="1200" dirty="0"/>
        </a:p>
      </dsp:txBody>
      <dsp:txXfrm>
        <a:off x="532265" y="950366"/>
        <a:ext cx="7198088" cy="293016"/>
      </dsp:txXfrm>
    </dsp:sp>
    <dsp:sp modelId="{53E71D28-FC47-4F82-A2AD-F4EE103AB5D0}">
      <dsp:nvSpPr>
        <dsp:cNvPr id="0" name=""/>
        <dsp:cNvSpPr/>
      </dsp:nvSpPr>
      <dsp:spPr>
        <a:xfrm>
          <a:off x="0" y="2271510"/>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Collecting and analyzing data on model performance, identifying potential issues or problems, and responding quickly to minimize any impact on users.</a:t>
          </a:r>
          <a:endParaRPr lang="en-US" sz="1100" kern="1200"/>
        </a:p>
        <a:p>
          <a:pPr marL="57150" lvl="1" indent="-57150" algn="l" defTabSz="488950">
            <a:lnSpc>
              <a:spcPct val="90000"/>
            </a:lnSpc>
            <a:spcBef>
              <a:spcPct val="0"/>
            </a:spcBef>
            <a:spcAft>
              <a:spcPct val="15000"/>
            </a:spcAft>
            <a:buChar char="•"/>
          </a:pPr>
          <a:r>
            <a:rPr lang="en-US" sz="1100" kern="1200" baseline="0"/>
            <a:t>Example: Monitoring a machine learning model's predictions over time, and detecting if its accuracy starts to degrade or if it starts to produce biased results.</a:t>
          </a:r>
          <a:endParaRPr lang="en-US" sz="1100" kern="1200"/>
        </a:p>
      </dsp:txBody>
      <dsp:txXfrm>
        <a:off x="0" y="2271510"/>
        <a:ext cx="10328275" cy="952875"/>
      </dsp:txXfrm>
    </dsp:sp>
    <dsp:sp modelId="{5D717C58-7534-414B-BD70-175D38E3F77B}">
      <dsp:nvSpPr>
        <dsp:cNvPr id="0" name=""/>
        <dsp:cNvSpPr/>
      </dsp:nvSpPr>
      <dsp:spPr>
        <a:xfrm>
          <a:off x="516413" y="2109150"/>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monitoring</a:t>
          </a:r>
          <a:endParaRPr lang="en-US" sz="1100" kern="1200"/>
        </a:p>
      </dsp:txBody>
      <dsp:txXfrm>
        <a:off x="532265" y="2125002"/>
        <a:ext cx="7198088" cy="293016"/>
      </dsp:txXfrm>
    </dsp:sp>
    <dsp:sp modelId="{09A319C0-B671-4EE6-9AE7-4CDE5992013F}">
      <dsp:nvSpPr>
        <dsp:cNvPr id="0" name=""/>
        <dsp:cNvSpPr/>
      </dsp:nvSpPr>
      <dsp:spPr>
        <a:xfrm>
          <a:off x="0" y="3446145"/>
          <a:ext cx="10328275" cy="796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Continuously improving models by refining algorithms, tweaking hyperparameters, and incorporating new data or feedback from users.</a:t>
          </a:r>
          <a:endParaRPr lang="en-US" sz="1100" kern="1200"/>
        </a:p>
        <a:p>
          <a:pPr marL="57150" lvl="1" indent="-57150" algn="l" defTabSz="488950">
            <a:lnSpc>
              <a:spcPct val="90000"/>
            </a:lnSpc>
            <a:spcBef>
              <a:spcPct val="0"/>
            </a:spcBef>
            <a:spcAft>
              <a:spcPct val="15000"/>
            </a:spcAft>
            <a:buChar char="•"/>
          </a:pPr>
          <a:r>
            <a:rPr lang="en-US" sz="1100" kern="1200" baseline="0"/>
            <a:t>Example: Incorporating customer feedback into a machine learning model that recommends products, and adjusting the model's parameters to better reflect user preferences.</a:t>
          </a:r>
          <a:endParaRPr lang="en-US" sz="1100" kern="1200"/>
        </a:p>
      </dsp:txBody>
      <dsp:txXfrm>
        <a:off x="0" y="3446145"/>
        <a:ext cx="10328275" cy="796950"/>
      </dsp:txXfrm>
    </dsp:sp>
    <dsp:sp modelId="{D64005A5-3084-45E5-836A-FAD0B6923C68}">
      <dsp:nvSpPr>
        <dsp:cNvPr id="0" name=""/>
        <dsp:cNvSpPr/>
      </dsp:nvSpPr>
      <dsp:spPr>
        <a:xfrm>
          <a:off x="516413" y="3283785"/>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optimization</a:t>
          </a:r>
          <a:endParaRPr lang="en-US" sz="1100" kern="1200"/>
        </a:p>
      </dsp:txBody>
      <dsp:txXfrm>
        <a:off x="532265" y="3299637"/>
        <a:ext cx="7198088"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7D32-571E-46AE-A658-E16809F74F57}">
      <dsp:nvSpPr>
        <dsp:cNvPr id="0" name=""/>
        <dsp:cNvSpPr/>
      </dsp:nvSpPr>
      <dsp:spPr>
        <a:xfrm>
          <a:off x="807089" y="36141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9EC3F-DB0C-476E-AB99-F07622CC7D25}">
      <dsp:nvSpPr>
        <dsp:cNvPr id="0" name=""/>
        <dsp:cNvSpPr/>
      </dsp:nvSpPr>
      <dsp:spPr>
        <a:xfrm>
          <a:off x="807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Mlflow</a:t>
          </a:r>
        </a:p>
      </dsp:txBody>
      <dsp:txXfrm>
        <a:off x="807089" y="2048866"/>
        <a:ext cx="4320000" cy="648000"/>
      </dsp:txXfrm>
    </dsp:sp>
    <dsp:sp modelId="{197FC01C-4502-4595-8497-DBEF2DC920A2}">
      <dsp:nvSpPr>
        <dsp:cNvPr id="0" name=""/>
        <dsp:cNvSpPr/>
      </dsp:nvSpPr>
      <dsp:spPr>
        <a:xfrm>
          <a:off x="807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MLflow is an open-source platform for managing the lifecycle of machine learning models. It provides tools for tracking experiments, packaging code, and deploying models.</a:t>
          </a:r>
        </a:p>
      </dsp:txBody>
      <dsp:txXfrm>
        <a:off x="807089" y="2778474"/>
        <a:ext cx="4320000" cy="1663313"/>
      </dsp:txXfrm>
    </dsp:sp>
    <dsp:sp modelId="{BFCDA5E0-22B9-4FC7-B491-0D03C04AC0AD}">
      <dsp:nvSpPr>
        <dsp:cNvPr id="0" name=""/>
        <dsp:cNvSpPr/>
      </dsp:nvSpPr>
      <dsp:spPr>
        <a:xfrm>
          <a:off x="5883089" y="36141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7237F-47A0-49CB-913F-2808A9713965}">
      <dsp:nvSpPr>
        <dsp:cNvPr id="0" name=""/>
        <dsp:cNvSpPr/>
      </dsp:nvSpPr>
      <dsp:spPr>
        <a:xfrm>
          <a:off x="5883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Apache Airflow</a:t>
          </a:r>
        </a:p>
      </dsp:txBody>
      <dsp:txXfrm>
        <a:off x="5883089" y="2048866"/>
        <a:ext cx="4320000" cy="648000"/>
      </dsp:txXfrm>
    </dsp:sp>
    <dsp:sp modelId="{496768B7-4C71-43EE-9BB7-15283395F213}">
      <dsp:nvSpPr>
        <dsp:cNvPr id="0" name=""/>
        <dsp:cNvSpPr/>
      </dsp:nvSpPr>
      <dsp:spPr>
        <a:xfrm>
          <a:off x="5883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Apache Airflow is an open-source platform for creating, scheduling, and monitoring workflows. It provides a way to automate the steps involved in building and deploying machine learning models, including data ingestion, model training, and model deployment.</a:t>
          </a:r>
        </a:p>
      </dsp:txBody>
      <dsp:txXfrm>
        <a:off x="5883089" y="2778474"/>
        <a:ext cx="4320000" cy="16633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806CA-021E-4D60-87E3-0206470BF112}">
      <dsp:nvSpPr>
        <dsp:cNvPr id="0" name=""/>
        <dsp:cNvSpPr/>
      </dsp:nvSpPr>
      <dsp:spPr>
        <a:xfrm>
          <a:off x="470725" y="0"/>
          <a:ext cx="1510523" cy="1345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B0D31-F369-438B-A93C-592BC224CD60}">
      <dsp:nvSpPr>
        <dsp:cNvPr id="0" name=""/>
        <dsp:cNvSpPr/>
      </dsp:nvSpPr>
      <dsp:spPr>
        <a:xfrm>
          <a:off x="470725"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Docker</a:t>
          </a:r>
          <a:endParaRPr lang="en-US" sz="3600" kern="1200"/>
        </a:p>
      </dsp:txBody>
      <dsp:txXfrm>
        <a:off x="470725" y="1510462"/>
        <a:ext cx="4315781" cy="576526"/>
      </dsp:txXfrm>
    </dsp:sp>
    <dsp:sp modelId="{451481C7-6451-4705-943D-D2E9D346FD85}">
      <dsp:nvSpPr>
        <dsp:cNvPr id="0" name=""/>
        <dsp:cNvSpPr/>
      </dsp:nvSpPr>
      <dsp:spPr>
        <a:xfrm>
          <a:off x="470725"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sz="1700" kern="1200"/>
        </a:p>
      </dsp:txBody>
      <dsp:txXfrm>
        <a:off x="470725" y="2163842"/>
        <a:ext cx="4315781" cy="2150982"/>
      </dsp:txXfrm>
    </dsp:sp>
    <dsp:sp modelId="{5D479188-5785-457E-AD02-9A9AD15046F5}">
      <dsp:nvSpPr>
        <dsp:cNvPr id="0" name=""/>
        <dsp:cNvSpPr/>
      </dsp:nvSpPr>
      <dsp:spPr>
        <a:xfrm>
          <a:off x="5541768" y="0"/>
          <a:ext cx="1510523" cy="1345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948AA-5599-4ADE-BE41-61B0AFFC04A2}">
      <dsp:nvSpPr>
        <dsp:cNvPr id="0" name=""/>
        <dsp:cNvSpPr/>
      </dsp:nvSpPr>
      <dsp:spPr>
        <a:xfrm>
          <a:off x="5541768"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Kubeflow</a:t>
          </a:r>
          <a:endParaRPr lang="en-US" sz="3600" kern="1200"/>
        </a:p>
      </dsp:txBody>
      <dsp:txXfrm>
        <a:off x="5541768" y="1510462"/>
        <a:ext cx="4315781" cy="576526"/>
      </dsp:txXfrm>
    </dsp:sp>
    <dsp:sp modelId="{2007F7B4-A849-47F7-88EE-FD49A5E75FAC}">
      <dsp:nvSpPr>
        <dsp:cNvPr id="0" name=""/>
        <dsp:cNvSpPr/>
      </dsp:nvSpPr>
      <dsp:spPr>
        <a:xfrm>
          <a:off x="5541768"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Kubeflow is an open-source platform for building and deploying machine learning workflows on Kubernetes. It provides tools for model training, serving, and monitoring, as well as tools for managing data pipelines and model artifacts.</a:t>
          </a:r>
          <a:endParaRPr lang="en-US" sz="1700" kern="1200"/>
        </a:p>
      </dsp:txBody>
      <dsp:txXfrm>
        <a:off x="5541768" y="2163842"/>
        <a:ext cx="4315781" cy="21509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63584D-7626-4D5F-82AD-CFBC8D75C5E4}">
      <dsp:nvSpPr>
        <dsp:cNvPr id="0" name=""/>
        <dsp:cNvSpPr/>
      </dsp:nvSpPr>
      <dsp:spPr>
        <a:xfrm rot="5400000">
          <a:off x="6356089" y="-3398648"/>
          <a:ext cx="1130317" cy="7930273"/>
        </a:xfrm>
        <a:prstGeom prst="round2SameRect">
          <a:avLst/>
        </a:prstGeom>
        <a:solidFill>
          <a:srgbClr val="E7F9EE">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Logs all relevant information during model training, including hyperparameters, metrics, artifacts, and even the source code version.</a:t>
          </a:r>
          <a:endParaRPr lang="en-IN" sz="1200" kern="1200" dirty="0"/>
        </a:p>
        <a:p>
          <a:pPr marL="114300" lvl="1" indent="-114300" algn="l" defTabSz="533400">
            <a:lnSpc>
              <a:spcPct val="90000"/>
            </a:lnSpc>
            <a:spcBef>
              <a:spcPct val="0"/>
            </a:spcBef>
            <a:spcAft>
              <a:spcPct val="15000"/>
            </a:spcAft>
            <a:buChar char="•"/>
          </a:pPr>
          <a:r>
            <a:rPr lang="en-US" sz="1200" kern="1200" dirty="0"/>
            <a:t>Tracks experiments over time to compare models with different configurations.</a:t>
          </a:r>
          <a:endParaRPr lang="en-IN" sz="1200" kern="1200" dirty="0"/>
        </a:p>
      </dsp:txBody>
      <dsp:txXfrm rot="-5400000">
        <a:off x="2956111" y="56508"/>
        <a:ext cx="7875095" cy="1019961"/>
      </dsp:txXfrm>
    </dsp:sp>
    <dsp:sp modelId="{8C246D75-4812-4B6C-BE4E-DE18E56CD170}">
      <dsp:nvSpPr>
        <dsp:cNvPr id="0" name=""/>
        <dsp:cNvSpPr/>
      </dsp:nvSpPr>
      <dsp:spPr>
        <a:xfrm>
          <a:off x="19215" y="65453"/>
          <a:ext cx="2936895" cy="100206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ysClr val="windowText" lastClr="000000"/>
              </a:solidFill>
            </a:rPr>
            <a:t>MLFlow Tracking</a:t>
          </a:r>
          <a:endParaRPr lang="en-IN" sz="1400" kern="1200" dirty="0">
            <a:solidFill>
              <a:sysClr val="windowText" lastClr="000000"/>
            </a:solidFill>
          </a:endParaRPr>
        </a:p>
      </dsp:txBody>
      <dsp:txXfrm>
        <a:off x="68132" y="114370"/>
        <a:ext cx="2839061" cy="904234"/>
      </dsp:txXfrm>
    </dsp:sp>
    <dsp:sp modelId="{867CC17F-9BA5-40A5-B46C-F9B1BA0C2448}">
      <dsp:nvSpPr>
        <dsp:cNvPr id="0" name=""/>
        <dsp:cNvSpPr/>
      </dsp:nvSpPr>
      <dsp:spPr>
        <a:xfrm rot="5400000">
          <a:off x="6356089" y="-2197686"/>
          <a:ext cx="1130317" cy="7930273"/>
        </a:xfrm>
        <a:prstGeom prst="round2SameRect">
          <a:avLst/>
        </a:prstGeom>
        <a:solidFill>
          <a:srgbClr val="E7F9EE">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Centralized storage for machine learning models, providing version control, tracking the lifecycle of models (e.g., from Staging to Production), and promoting models to production when they meet performance standards.</a:t>
          </a:r>
          <a:endParaRPr lang="en-IN" sz="1200" kern="1200" dirty="0"/>
        </a:p>
      </dsp:txBody>
      <dsp:txXfrm rot="-5400000">
        <a:off x="2956111" y="1257470"/>
        <a:ext cx="7875095" cy="1019961"/>
      </dsp:txXfrm>
    </dsp:sp>
    <dsp:sp modelId="{B1B52860-4BB9-4183-8BC3-D196C1CFAC9D}">
      <dsp:nvSpPr>
        <dsp:cNvPr id="0" name=""/>
        <dsp:cNvSpPr/>
      </dsp:nvSpPr>
      <dsp:spPr>
        <a:xfrm>
          <a:off x="19215" y="1266416"/>
          <a:ext cx="2936895" cy="100206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Model Registry</a:t>
          </a:r>
          <a:endParaRPr lang="en-IN" sz="1400" kern="1200">
            <a:solidFill>
              <a:sysClr val="windowText" lastClr="000000"/>
            </a:solidFill>
          </a:endParaRPr>
        </a:p>
      </dsp:txBody>
      <dsp:txXfrm>
        <a:off x="68132" y="1315333"/>
        <a:ext cx="2839061" cy="904234"/>
      </dsp:txXfrm>
    </dsp:sp>
    <dsp:sp modelId="{C6262849-30D7-463D-82D4-14E0ADA788D4}">
      <dsp:nvSpPr>
        <dsp:cNvPr id="0" name=""/>
        <dsp:cNvSpPr/>
      </dsp:nvSpPr>
      <dsp:spPr>
        <a:xfrm rot="5400000">
          <a:off x="6356089" y="-996724"/>
          <a:ext cx="1130317" cy="7930273"/>
        </a:xfrm>
        <a:prstGeom prst="round2SameRect">
          <a:avLst/>
        </a:prstGeom>
        <a:solidFill>
          <a:srgbClr val="E7F9EE">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t>Reusable code: Encapsulate ML code in a standard format with MLproject files for portability.</a:t>
          </a:r>
          <a:endParaRPr lang="en-IN" sz="1200" kern="1200"/>
        </a:p>
        <a:p>
          <a:pPr marL="114300" lvl="1" indent="-114300" algn="l" defTabSz="533400">
            <a:lnSpc>
              <a:spcPct val="90000"/>
            </a:lnSpc>
            <a:spcBef>
              <a:spcPct val="0"/>
            </a:spcBef>
            <a:spcAft>
              <a:spcPct val="15000"/>
            </a:spcAft>
            <a:buChar char="•"/>
          </a:pPr>
          <a:r>
            <a:rPr lang="en-US" sz="1200" kern="1200"/>
            <a:t>Allows the use of environment definitions to ensure that experiments are executed in the same way across different systems.</a:t>
          </a:r>
          <a:endParaRPr lang="en-IN" sz="1200" kern="1200"/>
        </a:p>
      </dsp:txBody>
      <dsp:txXfrm rot="-5400000">
        <a:off x="2956111" y="2458432"/>
        <a:ext cx="7875095" cy="1019961"/>
      </dsp:txXfrm>
    </dsp:sp>
    <dsp:sp modelId="{6D396F5C-E0F3-4272-A215-28AEA8E89865}">
      <dsp:nvSpPr>
        <dsp:cNvPr id="0" name=""/>
        <dsp:cNvSpPr/>
      </dsp:nvSpPr>
      <dsp:spPr>
        <a:xfrm>
          <a:off x="19215" y="2467378"/>
          <a:ext cx="2936895" cy="100206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MLFlow Projects</a:t>
          </a:r>
          <a:endParaRPr lang="en-IN" sz="1400" kern="1200">
            <a:solidFill>
              <a:sysClr val="windowText" lastClr="000000"/>
            </a:solidFill>
          </a:endParaRPr>
        </a:p>
      </dsp:txBody>
      <dsp:txXfrm>
        <a:off x="68132" y="2516295"/>
        <a:ext cx="2839061" cy="904234"/>
      </dsp:txXfrm>
    </dsp:sp>
    <dsp:sp modelId="{40949375-C77A-4FB9-A9B7-E3F6084CE7C0}">
      <dsp:nvSpPr>
        <dsp:cNvPr id="0" name=""/>
        <dsp:cNvSpPr/>
      </dsp:nvSpPr>
      <dsp:spPr>
        <a:xfrm rot="5400000">
          <a:off x="6356089" y="204238"/>
          <a:ext cx="1130317" cy="7930273"/>
        </a:xfrm>
        <a:prstGeom prst="round2SameRect">
          <a:avLst/>
        </a:prstGeom>
        <a:solidFill>
          <a:srgbClr val="E7F9EE">
            <a:alpha val="89804"/>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a:t>Helps in managing and sharing models by allowing deployment on multiple platforms, including cloud and edge devices.</a:t>
          </a:r>
          <a:endParaRPr lang="en-IN" sz="1200" kern="1200"/>
        </a:p>
        <a:p>
          <a:pPr marL="114300" lvl="1" indent="-114300" algn="l" defTabSz="533400">
            <a:lnSpc>
              <a:spcPct val="90000"/>
            </a:lnSpc>
            <a:spcBef>
              <a:spcPct val="0"/>
            </a:spcBef>
            <a:spcAft>
              <a:spcPct val="15000"/>
            </a:spcAft>
            <a:buChar char="•"/>
          </a:pPr>
          <a:r>
            <a:rPr lang="en-US" sz="1200" kern="1200"/>
            <a:t>Can work with multiple ML libraries (e.g., TensorFlow, PyTorch, Scikit-learn) and provide a unified API for deployment.</a:t>
          </a:r>
          <a:endParaRPr lang="en-IN" sz="1200" kern="1200"/>
        </a:p>
      </dsp:txBody>
      <dsp:txXfrm rot="-5400000">
        <a:off x="2956111" y="3659394"/>
        <a:ext cx="7875095" cy="1019961"/>
      </dsp:txXfrm>
    </dsp:sp>
    <dsp:sp modelId="{81ED9D9B-8FEF-4E8B-A25E-E3BC79D50343}">
      <dsp:nvSpPr>
        <dsp:cNvPr id="0" name=""/>
        <dsp:cNvSpPr/>
      </dsp:nvSpPr>
      <dsp:spPr>
        <a:xfrm>
          <a:off x="19215" y="3668340"/>
          <a:ext cx="2936895" cy="100206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Text" lastClr="000000"/>
              </a:solidFill>
            </a:rPr>
            <a:t>MLFlow Models</a:t>
          </a:r>
          <a:endParaRPr lang="en-IN" sz="1400" kern="1200">
            <a:solidFill>
              <a:sysClr val="windowText" lastClr="000000"/>
            </a:solidFill>
          </a:endParaRPr>
        </a:p>
      </dsp:txBody>
      <dsp:txXfrm>
        <a:off x="68132" y="3717257"/>
        <a:ext cx="2839061" cy="9042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82D6F-6BF7-4FDA-B437-6EBA6EC43E36}">
      <dsp:nvSpPr>
        <dsp:cNvPr id="0" name=""/>
        <dsp:cNvSpPr/>
      </dsp:nvSpPr>
      <dsp:spPr>
        <a:xfrm>
          <a:off x="0" y="2303031"/>
          <a:ext cx="101760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8BF219-5A77-4C40-9EB1-1A6632FFD696}">
      <dsp:nvSpPr>
        <dsp:cNvPr id="0" name=""/>
        <dsp:cNvSpPr/>
      </dsp:nvSpPr>
      <dsp:spPr>
        <a:xfrm>
          <a:off x="0" y="1522998"/>
          <a:ext cx="101760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E3BDBB-1E16-4B2B-908A-F1029400F3AD}">
      <dsp:nvSpPr>
        <dsp:cNvPr id="0" name=""/>
        <dsp:cNvSpPr/>
      </dsp:nvSpPr>
      <dsp:spPr>
        <a:xfrm>
          <a:off x="0" y="742965"/>
          <a:ext cx="101760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F468F0-8C95-41F6-99C3-BE0741BF57CF}">
      <dsp:nvSpPr>
        <dsp:cNvPr id="0" name=""/>
        <dsp:cNvSpPr/>
      </dsp:nvSpPr>
      <dsp:spPr>
        <a:xfrm>
          <a:off x="2645759" y="77"/>
          <a:ext cx="7530240" cy="74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IN" sz="1200" kern="1200"/>
            <a:t>Artifacts make it easy to reproduce experiments and retrain models as needed.</a:t>
          </a:r>
        </a:p>
      </dsp:txBody>
      <dsp:txXfrm>
        <a:off x="2645759" y="77"/>
        <a:ext cx="7530240" cy="742888"/>
      </dsp:txXfrm>
    </dsp:sp>
    <dsp:sp modelId="{AFF6AFEF-679A-4B98-B326-592B84E80D8D}">
      <dsp:nvSpPr>
        <dsp:cNvPr id="0" name=""/>
        <dsp:cNvSpPr/>
      </dsp:nvSpPr>
      <dsp:spPr>
        <a:xfrm>
          <a:off x="0" y="77"/>
          <a:ext cx="2645760" cy="74288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IN" sz="1400" kern="1200" dirty="0"/>
            <a:t>Reproducibility</a:t>
          </a:r>
        </a:p>
      </dsp:txBody>
      <dsp:txXfrm>
        <a:off x="36271" y="36348"/>
        <a:ext cx="2573218" cy="706617"/>
      </dsp:txXfrm>
    </dsp:sp>
    <dsp:sp modelId="{BCEFF0B8-981F-43BD-BE9B-868ABFEF67C7}">
      <dsp:nvSpPr>
        <dsp:cNvPr id="0" name=""/>
        <dsp:cNvSpPr/>
      </dsp:nvSpPr>
      <dsp:spPr>
        <a:xfrm>
          <a:off x="2645759" y="780110"/>
          <a:ext cx="7530240" cy="74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IN" sz="1200" kern="1200" dirty="0"/>
            <a:t>They provide a clear record of what was used during training and deployment.</a:t>
          </a:r>
        </a:p>
      </dsp:txBody>
      <dsp:txXfrm>
        <a:off x="2645759" y="780110"/>
        <a:ext cx="7530240" cy="742888"/>
      </dsp:txXfrm>
    </dsp:sp>
    <dsp:sp modelId="{E6445599-C29A-4E1C-89FA-C2823ACBEA46}">
      <dsp:nvSpPr>
        <dsp:cNvPr id="0" name=""/>
        <dsp:cNvSpPr/>
      </dsp:nvSpPr>
      <dsp:spPr>
        <a:xfrm>
          <a:off x="0" y="780110"/>
          <a:ext cx="2645760" cy="74288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IN" sz="1400" kern="1200" dirty="0"/>
            <a:t>Auditability</a:t>
          </a:r>
        </a:p>
      </dsp:txBody>
      <dsp:txXfrm>
        <a:off x="36271" y="816381"/>
        <a:ext cx="2573218" cy="706617"/>
      </dsp:txXfrm>
    </dsp:sp>
    <dsp:sp modelId="{96B11ACE-A991-43F5-AEA8-C62BD8EB04D9}">
      <dsp:nvSpPr>
        <dsp:cNvPr id="0" name=""/>
        <dsp:cNvSpPr/>
      </dsp:nvSpPr>
      <dsp:spPr>
        <a:xfrm>
          <a:off x="2645759" y="1560143"/>
          <a:ext cx="7530240" cy="74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en-IN" sz="1200" kern="1200"/>
            <a:t>Use </a:t>
          </a:r>
          <a:r>
            <a:rPr lang="en-IN" sz="1200" kern="1200" dirty="0" err="1"/>
            <a:t>mlflow.log_artifact</a:t>
          </a:r>
          <a:r>
            <a:rPr lang="en-IN" sz="1200" kern="1200" dirty="0"/>
            <a:t>() to log these files in the artifact store for future reference.</a:t>
          </a:r>
        </a:p>
      </dsp:txBody>
      <dsp:txXfrm>
        <a:off x="2645759" y="1560143"/>
        <a:ext cx="7530240" cy="742888"/>
      </dsp:txXfrm>
    </dsp:sp>
    <dsp:sp modelId="{BD925C80-D85E-465B-AFEE-38C5110F730C}">
      <dsp:nvSpPr>
        <dsp:cNvPr id="0" name=""/>
        <dsp:cNvSpPr/>
      </dsp:nvSpPr>
      <dsp:spPr>
        <a:xfrm>
          <a:off x="0" y="1560143"/>
          <a:ext cx="2645760" cy="74288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IN" sz="1400" kern="1200" dirty="0"/>
            <a:t>Storage</a:t>
          </a:r>
        </a:p>
      </dsp:txBody>
      <dsp:txXfrm>
        <a:off x="36271" y="1596414"/>
        <a:ext cx="2573218" cy="7066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5T03:45:40.233"/>
    </inkml:context>
    <inkml:brush xml:id="br0">
      <inkml:brushProperty name="width" value="0.05" units="cm"/>
      <inkml:brushProperty name="height" value="0.05" units="cm"/>
      <inkml:brushProperty name="color" value="#CC0066"/>
    </inkml:brush>
  </inkml:definitions>
  <inkml:trace contextRef="#ctx0" brushRef="#br0">1038 55 7632 0 0,'-5'-4'-7'0'0,"4"2"8"0"0,0 1 55 0 0,-5-4 457 0 0,-2-1-140 0 0,-7-3 611 0 0,-1-3-280 0 0,6 8 0 0 0,-11 0-89 0 0,-1 0 0 0 0,1 2-1 0 0,-1 1 1 0 0,0 0 0 0 0,-37 5 0 0 0,32-1-138 0 0,-1 2 0 0 0,1 1 0 0 0,1 1 0 0 0,-35 14 0 0 0,29-8-88 0 0,0 1 1 0 0,2 2-1 0 0,-35 23 0 0 0,-123 93 1045 0 0,159-113-1200 0 0,2 2 0 0 0,0 0 0 0 0,2 2 0 0 0,-35 39-1 0 0,46-45-75 0 0,1 1-1 0 0,0 0 0 0 0,2 1 1 0 0,0 0-1 0 0,1 1 0 0 0,1 0 0 0 0,0 1 1 0 0,-5 22-1 0 0,9-22 82 0 0,0 1 1 0 0,1 0 0 0 0,-3 45-1 0 0,7-58-142 0 0,0-1 0 0 0,1 1-1 0 0,0 0 1 0 0,1 0 0 0 0,-1-1 0 0 0,2 1 0 0 0,-1-1-1 0 0,1 1 1 0 0,0-1 0 0 0,1 0 0 0 0,0 0 0 0 0,0-1-1 0 0,6 9 1 0 0,4 0 111 0 0,0 0 0 0 0,0-1 0 0 0,1-1-1 0 0,1-1 1 0 0,34 23 0 0 0,-19-17 41 0 0,0-2 1 0 0,55 21-1 0 0,-61-28-141 0 0,2-2 1 0 0,-1-1 0 0 0,1-1-1 0 0,0-1 1 0 0,0-2-1 0 0,1 0 1 0 0,-1-2-1 0 0,1-1 1 0 0,-1-1 0 0 0,1-1-1 0 0,-1-2 1 0 0,0-1-1 0 0,50-15 1 0 0,-15-1 99 0 0,0-3 0 0 0,-2-2 0 0 0,0-3 0 0 0,-2-3 0 0 0,77-55 0 0 0,-111 69-112 0 0,-2-1 1 0 0,0-1 0 0 0,-1-1 0 0 0,-1-1-1 0 0,-2-1 1 0 0,0 0 0 0 0,-1-1-1 0 0,-1-1 1 0 0,-1-1 0 0 0,-2 0 0 0 0,-1-1-1 0 0,0 0 1 0 0,-2-1 0 0 0,11-48-1 0 0,-20 66-56 0 0,0 0 0 0 0,0 0 0 0 0,0 1 0 0 0,-1-1-1 0 0,-1 0 1 0 0,0 0 0 0 0,0 0 0 0 0,-1 0-1 0 0,0 1 1 0 0,-1-1 0 0 0,0 1 0 0 0,0-1 0 0 0,-1 1-1 0 0,0 0 1 0 0,-1 0 0 0 0,0 1 0 0 0,0-1 0 0 0,-9-9-1 0 0,14 18-36 0 0,-26-30 208 0 0,-45-38-1 0 0,62 60-168 0 0,-1 0-1 0 0,0 1 0 0 0,-1 1 1 0 0,0-1-1 0 0,0 2 0 0 0,0 0 1 0 0,0 0-1 0 0,-24-6 0 0 0,11 7-28 0 0,1 0 0 0 0,-1 2 0 0 0,0 1 0 0 0,0 1-1 0 0,-30 3 1 0 0,0 4-16 0 0,-64 18 0 0 0,16 4 3 0 0,-181 80 0 0 0,232-85 0 0 0,1 1 0 0 0,1 3 0 0 0,-70 53 0 0 0,101-67 0 0 0,1 1 0 0 0,0 1 0 0 0,-14 19 0 0 0,22-25 0 0 0,1 1 0 0 0,1 0 0 0 0,0 0 0 0 0,0 1 0 0 0,1 0 0 0 0,-7 19 0 0 0,12-27 0 0 0,0 0 0 0 0,0-1 0 0 0,0 1 0 0 0,1 0 0 0 0,-1 0 0 0 0,1 0 0 0 0,0 6 0 0 0,0-9 0 0 0,0 0 0 0 0,1 0 0 0 0,-1 0 0 0 0,0 0 0 0 0,0 0 0 0 0,1 0 0 0 0,-1 0 0 0 0,0 0 0 0 0,1 0 0 0 0,-1-1 0 0 0,1 1 0 0 0,-1 0 0 0 0,1 0 0 0 0,0 0 0 0 0,-1-1 0 0 0,1 1 0 0 0,0 0 0 0 0,-1-1 0 0 0,1 1 0 0 0,0 0 0 0 0,0-1 0 0 0,0 1 0 0 0,-1-1 0 0 0,1 0 0 0 0,0 1 0 0 0,0-1 0 0 0,0 1 0 0 0,0-1 0 0 0,0 0 0 0 0,0 0 0 0 0,0 0 0 0 0,0 0 0 0 0,0 1 0 0 0,0-1 0 0 0,1-1 0 0 0,9 1 0 0 0,0-1 0 0 0,-1-1 0 0 0,1 0 0 0 0,14-5 0 0 0,-16 5 0 0 0,27-9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6.717"/>
    </inkml:context>
    <inkml:brush xml:id="br0">
      <inkml:brushProperty name="width" value="0.05" units="cm"/>
      <inkml:brushProperty name="height" value="0.05" units="cm"/>
      <inkml:brushProperty name="color" value="#CC0066"/>
    </inkml:brush>
  </inkml:definitions>
  <inkml:trace contextRef="#ctx0" brushRef="#br0">23 94 14568 0 0,'-9'-26'-24'0'0,"7"20"294"0"0,-1 0 0 0 0,1-1-1 0 0,0 1 1 0 0,1-1-1 0 0,0 1 1 0 0,-1-12 0 0 0,2 6 313 0 0,1 15-18 0 0,2 20 84 0 0,-2-15-709 0 0,11 164 749 0 0,-10-103-334 0 0,17 95 1 0 0,-13-134-213 0 0,0 2 141 0 0,0 0-1 0 0,1 52 0 0 0,-8-46 195 0 0,3 0 0 0 0,1-1 0 0 0,14 65 0 0 0,-17-99-429 0 0,1-1-1 0 0,0 1 1 0 0,-1 0-1 0 0,1-1 1 0 0,0 1 0 0 0,0-1-1 0 0,1 1 1 0 0,-1-1-1 0 0,0 1 1 0 0,1-1 0 0 0,0 0-1 0 0,-1 0 1 0 0,1 0-1 0 0,0 0 1 0 0,0 0 0 0 0,0 0-1 0 0,0 0 1 0 0,1-1-1 0 0,3 3 1 0 0,8-2 264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7.558"/>
    </inkml:context>
    <inkml:brush xml:id="br0">
      <inkml:brushProperty name="width" value="0.05" units="cm"/>
      <inkml:brushProperty name="height" value="0.05" units="cm"/>
      <inkml:brushProperty name="color" value="#004F8B"/>
    </inkml:brush>
  </inkml:definitions>
  <inkml:trace contextRef="#ctx0" brushRef="#br0">59 282 20303 0 0,'212'-98'4203'0'0,"-147"71"-3494"0"0,-11 6-224 0 0,-36 15-356 0 0,0-1 0 0 0,-1 0 1 0 0,1-2-1 0 0,18-12 0 0 0,-33 19-106 0 0,0 0 0 0 0,0-1 0 0 0,0 1 0 0 0,-1-1 1 0 0,1 1-1 0 0,-1-1 0 0 0,0 0 0 0 0,0 0 0 0 0,3-6 0 0 0,-4 8-15 0 0,-1 0 0 0 0,1 0 0 0 0,-1 0 0 0 0,0 0 0 0 0,1-1 0 0 0,-1 1 0 0 0,0 0 0 0 0,0 0 0 0 0,0 0 0 0 0,0 0 0 0 0,0-1 0 0 0,0 1-1 0 0,0 0 1 0 0,0 0 0 0 0,0 0 0 0 0,-1-1 0 0 0,1 1 0 0 0,0 0 0 0 0,-1 0 0 0 0,1 0 0 0 0,-1 0 0 0 0,0 0 0 0 0,1 0 0 0 0,-1 0 0 0 0,1 0 0 0 0,-1 0 0 0 0,0 0-1 0 0,0 0 1 0 0,0 0 0 0 0,0 1 0 0 0,-1-2 0 0 0,-2 0 11 0 0,1 0 0 0 0,0 0-1 0 0,-1 0 1 0 0,1 1-1 0 0,-1-1 1 0 0,0 1 0 0 0,0 0-1 0 0,-6-1 1 0 0,-34-1 93 0 0,27 3-68 0 0,0 2 0 0 0,0 0 0 0 0,0 1 0 0 0,0 1 0 0 0,0 0 0 0 0,1 1 0 0 0,0 1 0 0 0,0 0-1 0 0,0 1 1 0 0,1 1 0 0 0,-17 12 0 0 0,11-6 31 0 0,0 1 0 0 0,1 1 0 0 0,1 1-1 0 0,0 1 1 0 0,2 1 0 0 0,-30 39 0 0 0,39-46-33 0 0,1 0 0 0 0,0 0 0 0 0,0 0 0 0 0,2 1 0 0 0,-1 0-1 0 0,2 0 1 0 0,-5 16 0 0 0,8-24-22 0 0,1 1 0 0 0,-1-1 0 0 0,1 0 0 0 0,0 1 0 0 0,0-1 0 0 0,0 0 0 0 0,1 1 0 0 0,0-1 0 0 0,2 8 0 0 0,-2-10-7 0 0,1 1 0 0 0,-1-1 1 0 0,1 1-1 0 0,0-1 0 0 0,0 0 1 0 0,0 0-1 0 0,0 0 0 0 0,1 0 1 0 0,-1 0-1 0 0,1 0 0 0 0,0 0 0 0 0,0-1 1 0 0,0 0-1 0 0,5 4 0 0 0,-2-3 6 0 0,1 0-1 0 0,-1 0 0 0 0,1 0 1 0 0,0-1-1 0 0,-1 0 0 0 0,1 0 1 0 0,0-1-1 0 0,0 0 1 0 0,1 0-1 0 0,-1 0 0 0 0,11-2 1 0 0,3 0 30 0 0,0-2 1 0 0,36-9 0 0 0,5-6 34 0 0,-2-2 1 0 0,0-2-1 0 0,-2-3 1 0 0,69-41-1 0 0,-83 39-1902 0 0,46-36 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8.814"/>
    </inkml:context>
    <inkml:brush xml:id="br0">
      <inkml:brushProperty name="width" value="0.05" units="cm"/>
      <inkml:brushProperty name="height" value="0.05" units="cm"/>
      <inkml:brushProperty name="color" value="#004F8B"/>
    </inkml:brush>
  </inkml:definitions>
  <inkml:trace contextRef="#ctx0" brushRef="#br0">140 504 18487 0 0,'-7'-14'196'0'0,"6"12"-113"0"0,1 0-1 0 0,-1 0 1 0 0,0 0-1 0 0,0 0 0 0 0,0 0 1 0 0,0 0-1 0 0,0 0 1 0 0,-1 0-1 0 0,1 1 0 0 0,0-1 1 0 0,-1 0-1 0 0,1 1 1 0 0,-1-1-1 0 0,-2-1 0 0 0,3 4-44 0 0,1-1 0 0 0,-1 1 0 0 0,0-1 0 0 0,0 1 0 0 0,1-1 0 0 0,-1 1 0 0 0,0 0 0 0 0,1-1 0 0 0,-1 1 0 0 0,1 0 0 0 0,-1-1 0 0 0,1 1 0 0 0,-1 0 0 0 0,1 0 0 0 0,-1 1 0 0 0,0-1-12 0 0,-7 14 78 0 0,1 0 1 0 0,1 1 0 0 0,1 0-1 0 0,0 0 1 0 0,-4 22-1 0 0,4-19 6 0 0,-9 56 923 0 0,-9 151 0 0 0,8-45 986 0 0,10-145-603 0 0,7-39-1359 0 0,-1 1-1 0 0,0-1 1 0 0,1 0-1 0 0,-1 0 1 0 0,-1 1 0 0 0,1-1-1 0 0,0 0 1 0 0,-1 0-1 0 0,1-5 1 0 0,2-7 67 0 0,17-145 464 0 0,5-30-201 0 0,-19 160-338 0 0,2 0 1 0 0,0 1-1 0 0,2 0 1 0 0,17-34-1 0 0,-21 50-35 0 0,1 1 0 0 0,0 1 0 0 0,1-1 1 0 0,1 1-1 0 0,-1 1 0 0 0,2-1 0 0 0,17-15 0 0 0,-19 20-7 0 0,1 0-1 0 0,-1 0 0 0 0,1 1 1 0 0,0 0-1 0 0,1 1 1 0 0,-1 0-1 0 0,1 0 1 0 0,-1 1-1 0 0,1 0 1 0 0,20-2-1 0 0,-17 3 3 0 0,0 1 0 0 0,0 1 0 0 0,1 0 0 0 0,-1 1-1 0 0,0 0 1 0 0,1 1 0 0 0,20 6 0 0 0,-29-6 0 0 0,1 0-1 0 0,-1 0 1 0 0,0 0-1 0 0,0 0 1 0 0,0 1-1 0 0,0 0 1 0 0,0 0-1 0 0,0 0 1 0 0,-1 1 0 0 0,0-1-1 0 0,1 1 1 0 0,-2 0-1 0 0,1 1 1 0 0,0-1-1 0 0,-1 1 1 0 0,1-1 0 0 0,-2 1-1 0 0,1 0 1 0 0,0 0-1 0 0,2 7 1 0 0,-4-9 0 0 0,-1 0 0 0 0,1 1 0 0 0,-1-1 1 0 0,1 0-1 0 0,-1 0 0 0 0,0 0 0 0 0,-1 0 0 0 0,1 0 1 0 0,0 0-1 0 0,-1 0 0 0 0,1 0 0 0 0,-1 0 0 0 0,0 0 0 0 0,0 0 1 0 0,0 0-1 0 0,-1-1 0 0 0,-2 6 0 0 0,-1 0 17 0 0,-1 1 0 0 0,-1-1 0 0 0,-12 12 0 0 0,8-9 1 0 0,-1-1 1 0 0,0 0-1 0 0,-1-1 0 0 0,0-1 0 0 0,-20 10 0 0 0,-73 27 138 0 0,100-43-154 0 0,2 0-1 0 0,0 0 1 0 0,0-1-1 0 0,-1 0 1 0 0,1 0-1 0 0,-8 1 0 0 0,11-2-8 0 0,0 0-1 0 0,1 0 1 0 0,-1 0-1 0 0,1 0 0 0 0,-1 0 1 0 0,0 0-1 0 0,1 0 0 0 0,-1 0 1 0 0,1-1-1 0 0,-1 1 1 0 0,1 0-1 0 0,-1 0 0 0 0,0-1 1 0 0,1 1-1 0 0,-1 0 0 0 0,1-1 1 0 0,-1 1-1 0 0,1-1 1 0 0,-1 0-1 0 0,0 0 0 0 0,1 0 1 0 0,0 1-1 0 0,-1-1 0 0 0,1 0 1 0 0,0 0-1 0 0,-1 0 0 0 0,1 0 1 0 0,0 0-1 0 0,0 0 1 0 0,0 0-1 0 0,0-1 0 0 0,0 1 1 0 0,0 0-1 0 0,0 0 0 0 0,0-1 1 0 0,3-9-4 0 0,0 0 0 0 0,0 0 1 0 0,1 1-1 0 0,1-1 0 0 0,0 1 0 0 0,11-17 1 0 0,17-25-265 0 0,4 3 0 0 0,49-54 0 0 0,-62 74-251 0 0,-1 0-1 0 0,-1-1 0 0 0,-2-1 0 0 0,-1-1 1 0 0,-2-1-1 0 0,-1 0 0 0 0,-2-1 0 0 0,12-42 1 0 0,-21 58 61 0 0,-3 11 28 0 0,-1 0 1 0 0,2 0 0 0 0,4-11-1 0 0,-7 18 397 0 0,0-1-1 0 0,0 1 0 0 0,1 0 0 0 0,-1-1 0 0 0,0 1 0 0 0,0 0 1 0 0,0-1-1 0 0,0 1 0 0 0,1 0 0 0 0,-1-1 0 0 0,0 1 0 0 0,0 0 1 0 0,0 0-1 0 0,1-1 0 0 0,-1 1 0 0 0,0 0 0 0 0,1 0 0 0 0,-1 0 1 0 0,0-1-1 0 0,0 1 0 0 0,1 0 0 0 0,-1 0 0 0 0,0 0 1 0 0,1 0-1 0 0,-1 0 0 0 0,0-1 0 0 0,1 1 0 0 0,-1 0 0 0 0,1 0 1 0 0,-1 0-1 0 0,0 0 0 0 0,1 0 0 0 0,-1 0 0 0 0,0 0 0 0 0,1 0 1 0 0,-1 0-1 0 0,0 1 0 0 0,1-1 0 0 0,-1 0 0 0 0,0 0 1 0 0,1 0-1 0 0,-1 0 0 0 0,0 0 0 0 0,1 1 0 0 0,-1-1 0 0 0,0 0 1 0 0,0 0-1 0 0,1 0 0 0 0,-1 1 0 0 0,0-1 0 0 0,0 0 0 0 0,1 0 1 0 0,-1 1-1 0 0,0-1 0 0 0,0 0 0 0 0,0 1 0 0 0,1-1 0 0 0,-1 0 1 0 0,0 1-1 0 0,0-1 0 0 0,0 1 0 0 0,2 2-124 0 0,0 0 0 0 0,-1 0-1 0 0,0 1 1 0 0,1-1 0 0 0,0 6 0 0 0,1 16 91 0 0,0 1 0 0 0,-2 0 1 0 0,-1 0-1 0 0,-4 28 0 0 0,3-27 235 0 0,-4 32 1110 0 0,-2-1 0 0 0,-16 59 0 0 0,16-86-697 0 0,-3 4 164 0 0,3 0-1 0 0,1 0 0 0 0,-2 46 0 0 0,8-78-681 0 0,0 0-1 0 0,0-1 1 0 0,0 1-1 0 0,0 0 0 0 0,1-1 1 0 0,-1 1-1 0 0,1 0 1 0 0,0-1-1 0 0,-1 1 1 0 0,3 2-1 0 0,-3-4-41 0 0,1 0-1 0 0,0 0 1 0 0,0-1-1 0 0,0 1 1 0 0,-1 0-1 0 0,1-1 1 0 0,0 1-1 0 0,0 0 1 0 0,0-1-1 0 0,0 1 1 0 0,0-1-1 0 0,0 0 1 0 0,0 1-1 0 0,0-1 1 0 0,0 0-1 0 0,0 0 1 0 0,0 1-1 0 0,1-1 1 0 0,-1 0-1 0 0,0 0 1 0 0,0 0-1 0 0,0 0 1 0 0,0 0-1 0 0,0-1 1 0 0,0 1-1 0 0,0 0 1 0 0,0-1-1 0 0,2 0 0 0 0,19-6 130 0 0,-1-1-1 0 0,0-1 1 0 0,38-24-1 0 0,-39 22-115 0 0,8-6-36 0 0,0 0 0 0 0,-1-2 0 0 0,31-30 0 0 0,-57 49-12 0 0,-1 0-1 0 0,0 0 1 0 0,1-1 0 0 0,-1 1 0 0 0,0 0-1 0 0,0 0 1 0 0,1-1 0 0 0,-1 1 0 0 0,0 0-1 0 0,0-1 1 0 0,1 1 0 0 0,-1 0 0 0 0,0-1-1 0 0,0 1 1 0 0,0 0 0 0 0,1-1 0 0 0,-1 1-1 0 0,0-1 1 0 0,0 1 0 0 0,0 0 0 0 0,0-1-1 0 0,0 0 1 0 0,-6-1-448 0 0,-13 6 32 0 0,18-3 422 0 0,-1-1 0 0 0,1 1 0 0 0,0 0 0 0 0,-1-1-1 0 0,1 1 1 0 0,0 0 0 0 0,0 0 0 0 0,-1 0-1 0 0,1 0 1 0 0,0 0 0 0 0,0 0 0 0 0,0 1-1 0 0,1-1 1 0 0,-1 0 0 0 0,0 0 0 0 0,0 1-1 0 0,1-1 1 0 0,-1 0 0 0 0,0 1 0 0 0,1-1 0 0 0,-1 1-1 0 0,1-1 1 0 0,0 3 0 0 0,0-3 2 0 0,0 1 1 0 0,0 0 0 0 0,0-1-1 0 0,1 1 1 0 0,-1 0 0 0 0,1-1-1 0 0,-1 1 1 0 0,1-1 0 0 0,0 1-1 0 0,-1-1 1 0 0,1 0 0 0 0,0 1-1 0 0,0-1 1 0 0,0 0 0 0 0,0 1-1 0 0,0-1 1 0 0,0 0 0 0 0,1 0-1 0 0,-1 0 1 0 0,0 0 0 0 0,1 0-1 0 0,-1 0 1 0 0,0 0 0 0 0,3 0-1 0 0,4 3 5 0 0,0 0 0 0 0,1-1 0 0 0,0 0 0 0 0,0 0-1 0 0,14 2 1 0 0,47 2 18 0 0,-55-6-12 0 0,2 1 18 0 0,0-2 0 0 0,1 0 0 0 0,-1-1 0 0 0,33-7 1 0 0,-41 6 10 0 0,0 0 1 0 0,0-1 0 0 0,0-1 0 0 0,0 0 0 0 0,-1 0-1 0 0,1-1 1 0 0,-1 0 0 0 0,0 0 0 0 0,-1 0 0 0 0,11-11-1 0 0,-16 15-12 0 0,0-1 0 0 0,0 0 0 0 0,-1 0 0 0 0,1 0 1 0 0,-1 0-1 0 0,1 0 0 0 0,-1 0 0 0 0,0-1 0 0 0,0 1 0 0 0,0 0 0 0 0,0-1 0 0 0,0 1 0 0 0,0-1 0 0 0,-1 1 0 0 0,1-1 0 0 0,-1 1 0 0 0,0-1 0 0 0,0 1 0 0 0,0-1 0 0 0,0 1 0 0 0,0-1 0 0 0,0 0 0 0 0,-1 1 0 0 0,1-1 0 0 0,-1 1 0 0 0,0 0 0 0 0,-1-5 0 0 0,-1 3 5 0 0,1 0 1 0 0,0 0 0 0 0,-1 0-1 0 0,1 1 1 0 0,-1-1 0 0 0,0 1-1 0 0,-1-1 1 0 0,1 1 0 0 0,0 0-1 0 0,-1 0 1 0 0,0 1 0 0 0,1-1-1 0 0,-1 1 1 0 0,-8-4 0 0 0,0 2 26 0 0,-1 0 0 0 0,1 1 0 0 0,-1 1 0 0 0,0 0 0 0 0,1 0 0 0 0,-1 1 0 0 0,-17 1 0 0 0,8 2 30 0 0,-1 0 0 0 0,1 1 1 0 0,-28 8-1 0 0,27-2 42 0 0,22-6-10 0 0,6-1-73 0 0,10-2 7 0 0,26-2 11 0 0,192-13-50 0 0,-211 12-196 0 0,-15 2-82 0 0,1 0 0 0 0,-1 0 0 0 0,0 1 0 0 0,11 0 1 0 0,-16 0 162 0 0,0 1 1 0 0,0-1 0 0 0,0 0 0 0 0,0 1-1 0 0,0 0 1 0 0,-1-1 0 0 0,1 1 0 0 0,0 0-1 0 0,0 0 1 0 0,-1 0 0 0 0,1 0 0 0 0,0 0-1 0 0,-1 0 1 0 0,1 1 0 0 0,-1-1 0 0 0,0 0-1 0 0,1 1 1 0 0,-1-1 0 0 0,0 1 0 0 0,0-1-1 0 0,1 4 1 0 0,2 2-7 0 0,-1 1-1 0 0,4 14 0 0 0,-6-15 107 0 0,1-1 0 0 0,0 0 0 0 0,0 0 0 0 0,1 0 0 0 0,5 10 0 0 0,-6-14 17 0 0,-1 0-1 0 0,1 0 1 0 0,0 0-1 0 0,0-1 0 0 0,0 1 1 0 0,0 0-1 0 0,0-1 1 0 0,0 1-1 0 0,0-1 1 0 0,0 0-1 0 0,0 0 0 0 0,1 0 1 0 0,-1 0-1 0 0,1 0 1 0 0,-1 0-1 0 0,1-1 1 0 0,-1 1-1 0 0,1-1 0 0 0,2 1 1 0 0,14-1 144 0 0,-1 0 1 0 0,34-6 0 0 0,-43 4-14 0 0,1 0 0 0 0,-1-1 1 0 0,0 0-1 0 0,0 0 1 0 0,0-1-1 0 0,-1 0 1 0 0,17-11-1 0 0,10-5 1012 0 0,-35 20-1151 0 0,0 0 0 0 0,0 0 0 0 0,0 0 0 0 0,1 0 0 0 0,-1 0 0 0 0,0 0 0 0 0,0 0 0 0 0,0 0 0 0 0,1 0 0 0 0,-1 0 0 0 0,0 0 0 0 0,0 0 0 0 0,0 0 0 0 0,1 0 0 0 0,-1 0 0 0 0,0 1 0 0 0,0-1 0 0 0,0 0 0 0 0,0 0 0 0 0,1 0 0 0 0,-1 0 0 0 0,0 0 0 0 0,0 0 0 0 0,0 1 0 0 0,0-1 0 0 0,0 0 0 0 0,0 0 0 0 0,0 0 0 0 0,1 0 0 0 0,-1 1 0 0 0,0-1 0 0 0,0 0 0 0 0,0 0 0 0 0,0 0 0 0 0,0 1 0 0 0,0-1 0 0 0,0 0 0 0 0,0 0 0 0 0,0 0 0 0 0,0 0 0 0 0,0 1 0 0 0,0-1 0 0 0,0 0 0 0 0,0 0 0 0 0,0 0 0 0 0,0 1-1 0 0,0-1 1 0 0,0 0 0 0 0,0 9 46 0 0,1 0 0 0 0,-1 1-1 0 0,-2 10 1 0 0,0 4-2 0 0,3 103 106 0 0,1 2-50 0 0,-5-76-63 0 0,-2 0 1 0 0,-3-1-1 0 0,-1 0 1 0 0,-20 60-1 0 0,21-87-27 0 0,-2 0-1 0 0,0-1 0 0 0,-1-1 0 0 0,-2 1 1 0 0,0-2-1 0 0,-2 0 0 0 0,0-1 0 0 0,-1 0 1 0 0,-1-1-1 0 0,-25 22 0 0 0,31-33-2 0 0,1 0 1 0 0,-21 12-1 0 0,27-19-9 0 0,1 0-1 0 0,-1 0 1 0 0,0 0 0 0 0,0-1-1 0 0,0 0 1 0 0,0 1-1 0 0,-1-1 1 0 0,1-1-1 0 0,0 1 1 0 0,0-1 0 0 0,-1 1-1 0 0,-4-2 1 0 0,7 1-3 0 0,0 0 0 0 0,0-1 0 0 0,0 1 1 0 0,0-1-1 0 0,0 0 0 0 0,0 1 0 0 0,0-1 1 0 0,0 0-1 0 0,0 0 0 0 0,1 0 0 0 0,-1-1 1 0 0,0 1-1 0 0,1 0 0 0 0,-1-1 0 0 0,1 1 1 0 0,0-1-1 0 0,-1 1 0 0 0,1-1 0 0 0,0 0 0 0 0,0 1 1 0 0,0-1-1 0 0,-2-3 0 0 0,1-1 3 0 0,0 0-1 0 0,0 0 1 0 0,1 0 0 0 0,0 0-1 0 0,0 0 1 0 0,-1-11 0 0 0,2 2-34 0 0,1 0 0 0 0,0 1 0 0 0,1-1 0 0 0,1 0 0 0 0,9-27 0 0 0,-3 14 228 0 0,2 1 0 0 0,19-34-1 0 0,2 7-2262 0 0,60-76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9.362"/>
    </inkml:context>
    <inkml:brush xml:id="br0">
      <inkml:brushProperty name="width" value="0.05" units="cm"/>
      <inkml:brushProperty name="height" value="0.05" units="cm"/>
      <inkml:brushProperty name="color" value="#004F8B"/>
    </inkml:brush>
  </inkml:definitions>
  <inkml:trace contextRef="#ctx0" brushRef="#br0">1 1 20903 0 0,'0'0'1090'0'0,"1"4"83"0"0,4 17 1165 0 0,4 39 1 0 0,-5-23-2150 0 0,4 39 226 0 0,-4-22-14 0 0,-4-42-244 0 0,0-1 193 0 0,0-11-343 0 0,0 0 1 0 0,0 0-1 0 0,1 0 1 0 0,-1 1-1 0 0,0-1 0 0 0,1 0 1 0 0,-1 0-1 0 0,0 0 1 0 0,1 0-1 0 0,-1 0 1 0 0,0 0-1 0 0,1 0 1 0 0,-1 0-1 0 0,0 0 1 0 0,1 0-1 0 0,-1 0 1 0 0,0 0-1 0 0,1 0 1 0 0,-1 0-1 0 0,0 0 1 0 0,1 0-1 0 0,-1 0 1 0 0,0-1-1 0 0,0 1 1 0 0,1 0-1 0 0,-1 0 1 0 0,0 0-1 0 0,1 0 1 0 0,-1-1-1 0 0,0 1 0 0 0,0 0 1 0 0,1 0-1 0 0,-1-1 1 0 0,0 1-1 0 0,23-16 122 0 0,23-21-1 0 0,-28 22-91 0 0,122-112 164 0 0,-139 126-199 0 0,4-4 14 0 0,1-1 1 0 0,0 2-1 0 0,0-1 0 0 0,8-5 1 0 0,-13 10-11 0 0,1-1 0 0 0,-1 0 0 0 0,1 0 0 0 0,-1 1-1 0 0,1-1 1 0 0,0 1 0 0 0,-1 0 0 0 0,1-1 0 0 0,-1 1 0 0 0,1 0 0 0 0,0 0 0 0 0,-1 0 0 0 0,1 0 0 0 0,-1 0 0 0 0,1 0 0 0 0,0 0 0 0 0,-1 1 0 0 0,1-1 0 0 0,-1 1 0 0 0,1-1 0 0 0,-1 1 0 0 0,1 0 0 0 0,-1-1 0 0 0,1 1 0 0 0,1 1 0 0 0,1 2 16 0 0,1 0-1 0 0,-1 0 1 0 0,0 1 0 0 0,0 0 0 0 0,-1-1-1 0 0,1 1 1 0 0,-1 0 0 0 0,0 1 0 0 0,0-1-1 0 0,-1 1 1 0 0,0-1 0 0 0,0 1 0 0 0,2 8-1 0 0,-1-4 3 0 0,-2 0 0 0 0,1 0-1 0 0,-1 0 1 0 0,-1 0-1 0 0,1 0 1 0 0,-2 0-1 0 0,-1 14 1 0 0,1-19-14 0 0,0 0 0 0 0,0 0 0 0 0,-1 0 0 0 0,0 0-1 0 0,0 0 1 0 0,0-1 0 0 0,0 1 0 0 0,-1 0 0 0 0,-5 7 0 0 0,6-11-9 0 0,3-5 1 0 0,3-6 4 0 0,23-40 6 0 0,18-30 10 0 0,-38 70-12 0 0,0 0 1 0 0,0 1-1 0 0,1 0 0 0 0,1 0 0 0 0,16-13 0 0 0,-14 14 16 0 0,1 0-1 0 0,0 1 1 0 0,0 0 0 0 0,18-7 0 0 0,-23 11 3 0 0,1 1-1 0 0,-1 0 0 0 0,1 0 1 0 0,0 1-1 0 0,0 0 1 0 0,0 0-1 0 0,0 1 0 0 0,0 0 1 0 0,12 1-1 0 0,-9 1 23 0 0,0-1 0 0 0,0 2 0 0 0,19 6 0 0 0,-26-8-30 0 0,0 1-1 0 0,-1 0 1 0 0,1 0 0 0 0,0 0 0 0 0,-1 0 0 0 0,0 1-1 0 0,1-1 1 0 0,-1 1 0 0 0,0 0 0 0 0,0 0 0 0 0,-1 0 0 0 0,1 1-1 0 0,-1-1 1 0 0,3 5 0 0 0,3 6 73 0 0,-1-1 32 0 0,11 24 0 0 0,-17-33-115 0 0,0 0 1 0 0,1 0-1 0 0,-1 0 0 0 0,-1 0 0 0 0,1 0 1 0 0,-1 0-1 0 0,1 0 0 0 0,-1 1 0 0 0,0-1 1 0 0,-1 0-1 0 0,0 4 0 0 0,-1 1-2 0 0,-1-1 0 0 0,0 0 0 0 0,-5 9-1 0 0,5-13-7 0 0,1 1-1 0 0,0 0 0 0 0,0 0 0 0 0,0 0 0 0 0,0 0 1 0 0,1 1-1 0 0,0-1 0 0 0,0 0 0 0 0,0 1 0 0 0,1 8 1 0 0,1-9-18 0 0,0-1 1 0 0,0 1-1 0 0,1-1 0 0 0,-1 0 1 0 0,1 1-1 0 0,3 5 1 0 0,3 2-3938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9.647"/>
    </inkml:context>
    <inkml:brush xml:id="br0">
      <inkml:brushProperty name="width" value="0.05" units="cm"/>
      <inkml:brushProperty name="height" value="0.05" units="cm"/>
      <inkml:brushProperty name="color" value="#004F8B"/>
    </inkml:brush>
  </inkml:definitions>
  <inkml:trace contextRef="#ctx0" brushRef="#br0">0 447 21807 0 0,'5'-7'385'0'0,"1"1"-1"0"0,-1-1 1 0 0,1 1-1 0 0,0 1 1 0 0,1-1-1 0 0,-1 1 1 0 0,1 0-1 0 0,9-5 1 0 0,63-28 1051 0 0,-45 23-981 0 0,13-10-69 0 0,0-2 1 0 0,-2-1-1 0 0,73-61 0 0 0,-118 88-385 0 0,8-5 36 0 0,-1 0 0 0 0,0-1 0 0 0,10-12 0 0 0,-16 17-26 0 0,1 0 1 0 0,-1-1 0 0 0,0 1 0 0 0,1 0-1 0 0,-1-1 1 0 0,0 1 0 0 0,0-1 0 0 0,-1 1 0 0 0,1-1-1 0 0,-1 0 1 0 0,1 1 0 0 0,-1-1 0 0 0,0 0-1 0 0,0 1 1 0 0,0-1 0 0 0,0 0 0 0 0,-1-4-1 0 0,0 4 10 0 0,1-1-1 0 0,-2 1 0 0 0,1-1 1 0 0,0 1-1 0 0,-1 0 0 0 0,1-1 1 0 0,-1 1-1 0 0,0 0 1 0 0,0 0-1 0 0,0 0 0 0 0,0 0 1 0 0,-1 0-1 0 0,1 1 0 0 0,-5-4 1 0 0,2 3 5 0 0,1 0 1 0 0,-1 0 0 0 0,0 0 0 0 0,0 1 0 0 0,0 0 0 0 0,0 0 0 0 0,-1 0 0 0 0,-8-1 0 0 0,-1 0 26 0 0,-1 2 0 0 0,1 0 0 0 0,-1 1 1 0 0,1 0-1 0 0,-28 6 0 0 0,26-3 1 0 0,1 0-1 0 0,0 2 1 0 0,0 0-1 0 0,0 1 1 0 0,1 0-1 0 0,0 1 1 0 0,-17 12-1 0 0,21-12-19 0 0,0 0 0 0 0,1 1 0 0 0,0 0-1 0 0,1 1 1 0 0,0 0 0 0 0,0 1 0 0 0,1-1 0 0 0,0 2 0 0 0,-12 20 0 0 0,17-23-14 0 0,0-1 0 0 0,0 1 0 0 0,1 0 0 0 0,0 0 0 0 0,1 0 0 0 0,-1 1 0 0 0,2-1 0 0 0,-1 0 0 0 0,1 0 0 0 0,0 0 0 0 0,1 1 1 0 0,0-1-1 0 0,0 0 0 0 0,1 0 0 0 0,0 0 0 0 0,0 0 0 0 0,1 0 0 0 0,7 14 0 0 0,-8-19-11 0 0,0 1 1 0 0,0-1-1 0 0,1 1 0 0 0,0-1 1 0 0,-1 0-1 0 0,1 0 0 0 0,1 0 0 0 0,-1 0 1 0 0,0-1-1 0 0,1 1 0 0 0,-1-1 1 0 0,1 0-1 0 0,0 0 0 0 0,5 2 1 0 0,6 1 19 0 0,0 0 0 0 0,25 4 1 0 0,-26-6-14 0 0,39 6 52 0 0,-1-2 0 0 0,60 1 0 0 0,-27-11-4036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9.957"/>
    </inkml:context>
    <inkml:brush xml:id="br0">
      <inkml:brushProperty name="width" value="0.05" units="cm"/>
      <inkml:brushProperty name="height" value="0.05" units="cm"/>
      <inkml:brushProperty name="color" value="#004F8B"/>
    </inkml:brush>
  </inkml:definitions>
  <inkml:trace contextRef="#ctx0" brushRef="#br0">33 150 20503 0 0,'-4'5'1466'0'0,"0"1"-1147"0"0,1-3 102 0 0,1 0 1 0 0,-1 0-1 0 0,1 0 0 0 0,0 1 0 0 0,0-1 0 0 0,0 0 0 0 0,1 1 1 0 0,-1 0-1 0 0,1-1 0 0 0,0 1 0 0 0,0 0 0 0 0,0 0 0 0 0,0 6 0 0 0,1-7-257 0 0,0 0-1 0 0,0 0 0 0 0,0 1 0 0 0,1-1 0 0 0,0 0 1 0 0,0 0-1 0 0,0 0 0 0 0,2 5 0 0 0,-2-6-130 0 0,0-1-1 0 0,0 0 1 0 0,0 1-1 0 0,0-1 1 0 0,0 0-1 0 0,1 0 1 0 0,-1 1-1 0 0,0-1 1 0 0,1 0-1 0 0,-1-1 1 0 0,1 1-1 0 0,-1 0 1 0 0,1 0-1 0 0,0 0 1 0 0,-1-1 0 0 0,1 1-1 0 0,0-1 1 0 0,2 1-1 0 0,5 0 37 0 0,1 0-1 0 0,-1 0 0 0 0,0-1 1 0 0,1-1-1 0 0,-1 1 1 0 0,1-2-1 0 0,-1 1 1 0 0,0-1-1 0 0,14-5 1 0 0,-2 0 15 0 0,0-2-1 0 0,35-19 1 0 0,-35 14-27 0 0,0 0 0 0 0,-1-2 0 0 0,32-32 0 0 0,-36 32-18 0 0,1 0 1 0 0,1 1-1 0 0,0 1 1 0 0,29-17-1 0 0,-35 24-16 0 0,-7 4 0 0 0,0 0 0 0 0,1 0 1 0 0,-1 1-1 0 0,1-1 0 0 0,-1 1 0 0 0,1 1 0 0 0,0-1 0 0 0,11-1 0 0 0,-16 3-20 0 0,-1 0-1 0 0,0 0 1 0 0,1 0 0 0 0,-1 0 0 0 0,0 0-1 0 0,1 0 1 0 0,-1 0 0 0 0,0 0-1 0 0,1 1 1 0 0,-1-1 0 0 0,0 0-1 0 0,1 0 1 0 0,-1 0 0 0 0,0 0 0 0 0,0 1-1 0 0,1-1 1 0 0,-1 0 0 0 0,0 0-1 0 0,0 1 1 0 0,1-1 0 0 0,-1 0 0 0 0,0 0-1 0 0,0 1 1 0 0,0-1 0 0 0,0 0-1 0 0,1 1 1 0 0,-1-1 0 0 0,0 0-1 0 0,0 1 1 0 0,0-1 0 0 0,0 0 0 0 0,0 1-1 0 0,0-1 1 0 0,0 0 0 0 0,0 1-1 0 0,0-1 1 0 0,0 0 0 0 0,0 1 0 0 0,0 0-1 0 0,-3 18 45 0 0,2-19-45 0 0,-25 87 108 0 0,-5 18 11 0 0,28-88-91 0 0,0 0 1 0 0,1 0-1 0 0,0 0 1 0 0,2 25-1 0 0,0-40-50 0 0,0 0 1 0 0,0 0-1 0 0,1 0 1 0 0,-1 0-1 0 0,1 0 1 0 0,-1 0-1 0 0,1 0 1 0 0,0 0-1 0 0,-1 0 1 0 0,3 3-1 0 0,3 1-3757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0.235"/>
    </inkml:context>
    <inkml:brush xml:id="br0">
      <inkml:brushProperty name="width" value="0.05" units="cm"/>
      <inkml:brushProperty name="height" value="0.05" units="cm"/>
      <inkml:brushProperty name="color" value="#004F8B"/>
    </inkml:brush>
  </inkml:definitions>
  <inkml:trace contextRef="#ctx0" brushRef="#br0">0 158 18791 0 0,'6'-33'969'0'0,"-3"13"221"0"0,1 1 0 0 0,0-1 0 0 0,13-30 1 0 0,-17 48-1035 0 0,1 1 0 0 0,0-1 0 0 0,-1 1 1 0 0,1 0-1 0 0,0-1 0 0 0,0 1 1 0 0,0 0-1 0 0,0 0 0 0 0,1-2 0 0 0,-2 3-120 0 0,1 0 0 0 0,-1 0 0 0 0,0 0-1 0 0,0 0 1 0 0,0 0 0 0 0,1-1 0 0 0,-1 1 0 0 0,0 0-1 0 0,0 0 1 0 0,0 0 0 0 0,1 0 0 0 0,-1 0-1 0 0,0 0 1 0 0,0 0 0 0 0,0 0 0 0 0,1 0 0 0 0,-1 0-1 0 0,0 0 1 0 0,0 0 0 0 0,0 0 0 0 0,1 0-1 0 0,-1 1 1 0 0,0-1 0 0 0,0 0 0 0 0,0 0-1 0 0,1 0 1 0 0,-1 0 0 0 0,0 0 0 0 0,0 0 0 0 0,0 0-1 0 0,0 1 1 0 0,1-1 0 0 0,-1 0 0 0 0,0 0-1 0 0,0 0 1 0 0,0 0 0 0 0,0 1 0 0 0,2 3 124 0 0,0-1-1 0 0,0 1 1 0 0,-1 0 0 0 0,0 0 0 0 0,2 9 0 0 0,3 26 27 0 0,-1 0 0 0 0,-1 1 0 0 0,-3-1 0 0 0,-4 59 0 0 0,-32 159 268 0 0,25-200-275 0 0,-2 73-1 0 0,11-113-125 0 0,1 0 1 0 0,1-1 0 0 0,1 1-1 0 0,0-1 1 0 0,1 1-1 0 0,1-1 1 0 0,0 0-1 0 0,2 0 1 0 0,7 17-1 0 0,-12-30-27 0 0,1 0-1 0 0,0 0 0 0 0,0 0 0 0 0,0 0 0 0 0,0 0 0 0 0,0 0 1 0 0,1-1-1 0 0,0 1 0 0 0,4 3 0 0 0,-6-5-13 0 0,1 0 0 0 0,-1-1-1 0 0,1 1 1 0 0,0 0 0 0 0,-1 0-1 0 0,1-1 1 0 0,-1 1 0 0 0,1-1 0 0 0,0 0-1 0 0,0 1 1 0 0,-1-1 0 0 0,1 0-1 0 0,0 0 1 0 0,-1 0 0 0 0,1 0-1 0 0,0 0 1 0 0,0-1 0 0 0,-1 1 0 0 0,1-1-1 0 0,0 1 1 0 0,1-1 0 0 0,11-7-3833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0.359"/>
    </inkml:context>
    <inkml:brush xml:id="br0">
      <inkml:brushProperty name="width" value="0.05" units="cm"/>
      <inkml:brushProperty name="height" value="0.05" units="cm"/>
      <inkml:brushProperty name="color" value="#004F8B"/>
    </inkml:brush>
  </inkml:definitions>
  <inkml:trace contextRef="#ctx0" brushRef="#br0">11 3 21503 0 0,'-11'-2'0'0'0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0.467"/>
    </inkml:context>
    <inkml:brush xml:id="br0">
      <inkml:brushProperty name="width" value="0.05" units="cm"/>
      <inkml:brushProperty name="height" value="0.05" units="cm"/>
      <inkml:brushProperty name="color" value="#004F8B"/>
    </inkml:brush>
  </inkml:definitions>
  <inkml:trace contextRef="#ctx0" brushRef="#br0">1 122 20703 0 0,'0'-8'0'0'0,"0"-4"568"0"0,7-2 0 0 0,12-2 88 0 0,15 3 8 0 0,16-3 744 0 0,15 2 8 0 0,19 2-744 0 0,5 1 8 0 0,-4 7-16 0 0,-13 2 0 0 0,-18 4-192 0 0,-20 1 8 0 0,-20 1-96 0 0,-10 0 8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1.197"/>
    </inkml:context>
    <inkml:brush xml:id="br0">
      <inkml:brushProperty name="width" value="0.05" units="cm"/>
      <inkml:brushProperty name="height" value="0.05" units="cm"/>
      <inkml:brushProperty name="color" value="#004F8B"/>
    </inkml:brush>
  </inkml:definitions>
  <inkml:trace contextRef="#ctx0" brushRef="#br0">566 1 9344 0 0,'1'36'456'0'0,"5"39"0"0"0,1-1 246 0 0,-3 78 1076 0 0,-7-51-667 0 0,-5 0-105 0 0,1-33-411 0 0,-94 497 2267 0 0,-22 55-1370 0 0,31 82 363 0 0,35 3-249 0 0,30-380-917 0 0,-4 61 90 0 0,-6 665 888 0 0,30-791-1327 0 0,-11 982 1145 0 0,15-788-1013 0 0,3 322 240 0 0,-14 373 97 0 0,-6-688-548 0 0,-1 72 58 0 0,7 534 211 0 0,15-985-466 0 0,16 112 0 0 0,-8-144-39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2.285"/>
    </inkml:context>
    <inkml:brush xml:id="br0">
      <inkml:brushProperty name="width" value="0.05" units="cm"/>
      <inkml:brushProperty name="height" value="0.05" units="cm"/>
      <inkml:brushProperty name="color" value="#004F8B"/>
    </inkml:brush>
  </inkml:definitions>
  <inkml:trace contextRef="#ctx0" brushRef="#br0">94 416 12056 0 0,'-1'4'-6'0'0,"1"-2"0"0"0,-1 0-4 0 0,-2 2 4 0 0,0-2 68 0 0,2-1 16 0 0,-1 1 24 0 0,1 0 0 0 0,-1 0 0 0 0,0 0 0 0 0,0 0 0 0 0,0 0 0 0 0,0 0 0 0 0,0-1 1 0 0,0 1-1 0 0,-3 1 0 0 0,-2 1 115 0 0,7-3-174 0 0,-1-1-1 0 0,0 1 0 0 0,0-1 0 0 0,1 1 1 0 0,-1 0-1 0 0,0-1 0 0 0,1 1 0 0 0,-1 0 0 0 0,1 0 1 0 0,-1 0-1 0 0,1-1 0 0 0,0 1 0 0 0,-1 0 1 0 0,1 0-1 0 0,-1 1 0 0 0,1 0-7 0 0,-4 7 203 0 0,0 0 0 0 0,1 1 1 0 0,0-1-1 0 0,1 1 0 0 0,0 0 1 0 0,0 11-1 0 0,3 31 1099 0 0,0-36-741 0 0,-1 1-1 0 0,0-1 1 0 0,-5 28 0 0 0,-4-7 290 0 0,5-23-184 0 0,1-1 1 0 0,0 1-1 0 0,-2 26 271 0 0,5-48-6 0 0,0 3-917 0 0,5-147 827 0 0,-3 127-778 0 0,2-1 1 0 0,1 2-1 0 0,1-1 0 0 0,9-25 1 0 0,-3 20 17 0 0,2 0 0 0 0,0 1 1 0 0,2 0-1 0 0,1 1 0 0 0,1 1 0 0 0,2 0 0 0 0,0 2 1 0 0,2 0-1 0 0,1 2 0 0 0,48-39 0 0 0,-64 56-69 0 0,0 1-1 0 0,1 1 1 0 0,-1-1-1 0 0,1 1 1 0 0,13-5-1 0 0,-18 8-29 0 0,0 1-1 0 0,0-1 1 0 0,0 0-1 0 0,0 1 1 0 0,-1 0-1 0 0,1 0 1 0 0,0 0-1 0 0,0 0 1 0 0,0 0 0 0 0,0 0-1 0 0,0 1 1 0 0,0-1-1 0 0,0 1 1 0 0,-1 0-1 0 0,1 0 1 0 0,0 0-1 0 0,0 0 1 0 0,-1 0-1 0 0,1 1 1 0 0,4 2 0 0 0,-2 1 15 0 0,0 0 0 0 0,1 0 1 0 0,-1 1-1 0 0,-1-1 1 0 0,1 1-1 0 0,-1 0 0 0 0,0 0 1 0 0,-1 1-1 0 0,1-1 1 0 0,-1 1-1 0 0,3 9 1 0 0,1 10 108 0 0,9 47 0 0 0,-4-13 8 0 0,9 15 34 0 0,-8-30-43 0 0,-2 0 0 0 0,8 63 0 0 0,-7 17 172 0 0,-10-95-42 0 0,11-50-47 0 0,4-27-106 0 0,13-50-1 0 0,3-11-19 0 0,23-26-5 0 0,-12 30-30 0 0,-28 66-31 0 0,1 1 0 0 0,23-37 0 0 0,-30 58-13 0 0,1-1-1 0 0,1 1 1 0 0,1 1-1 0 0,0 0 1 0 0,1 1-1 0 0,21-17 1 0 0,-30 27-8 0 0,0 1 0 0 0,0 0 0 0 0,10-5 0 0 0,-14 7-9 0 0,0 1 0 0 0,0-1 0 0 0,0 1 0 0 0,0-1 0 0 0,0 1 0 0 0,0 0 0 0 0,0 0 0 0 0,0-1 0 0 0,0 1 0 0 0,1 0 0 0 0,-1 0 0 0 0,0 0 0 0 0,0 0 0 0 0,0 0 0 0 0,0 0 0 0 0,0 1 0 0 0,0-1 0 0 0,0 0 0 0 0,0 1 0 0 0,1-1 0 0 0,-1 0 0 0 0,0 1 0 0 0,0-1 0 0 0,0 1 0 0 0,-1 0 0 0 0,1-1 0 0 0,2 2 0 0 0,0 3 4 0 0,0-1 0 0 0,0 1 0 0 0,0 0 0 0 0,0 0 0 0 0,-1 0 0 0 0,0 0 0 0 0,0 1 0 0 0,1 4 0 0 0,8 49 33 0 0,-8-38-28 0 0,5 21 43 0 0,-3 1 1 0 0,-1 0-1 0 0,-2 0 0 0 0,-2 0 1 0 0,-6 51-1 0 0,-17 141 556 0 0,23-213-545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7.058"/>
    </inkml:context>
    <inkml:brush xml:id="br0">
      <inkml:brushProperty name="width" value="0.05" units="cm"/>
      <inkml:brushProperty name="height" value="0.05" units="cm"/>
      <inkml:brushProperty name="color" value="#CC0066"/>
    </inkml:brush>
  </inkml:definitions>
  <inkml:trace contextRef="#ctx0" brushRef="#br0">196 43 13464 0 0,'0'3'24'0'0,"-3"0"77"0"0,-1-2 78 0 0,-3 0 241 0 0,0-1 121 0 0,3 1-94 0 0,0 1-263 0 0,2-2-123 0 0,1 0 0 0 0,-1 1 0 0 0,1 0 0 0 0,0-1-1 0 0,-1 1 1 0 0,1 0 0 0 0,0-1 0 0 0,-1 1 0 0 0,1 0 0 0 0,0 0-1 0 0,0 0 1 0 0,0 0 0 0 0,0 1 0 0 0,-2 0 0 0 0,-19 20 464 0 0,11-9-1 0 0,6-4-351 0 0,1-1 5 0 0,-1-1 1 0 0,1 0 0 0 0,-8 8 0 0 0,-12 17 185 0 0,14-16-1 0 0,7-6-246 0 0,-14 28 308 0 0,4-13-247 0 0,8-12 3 0 0,-2 26 159 0 0,6-34-285 0 0,0-4-31 0 0,1 1 0 0 0,0 0 0 0 0,-1 0 0 0 0,1-1-1 0 0,0 1 1 0 0,0 0 0 0 0,0 0 0 0 0,0 0 0 0 0,0-1 0 0 0,0 1 0 0 0,1 3-1 0 0,3 25 345 0 0,9 13 227 0 0,-8-37-380 0 0,1-4-81 0 0,0 1 0 0 0,1-1 0 0 0,-1 0 0 0 0,13 1 0 0 0,-6-4 90 0 0,-4 1-150 0 0,-6-1-32 0 0,1 1-1 0 0,0-1 1 0 0,-1 0-1 0 0,1 1 1 0 0,-1-1 0 0 0,0-1-1 0 0,1 1 1 0 0,5-3-1 0 0,26-12 182 0 0,-16 6-4 0 0,17-17 3 0 0,-19 12 2 0 0,12-16-4 0 0,-17 14-14 0 0,6-16 0 0 0,-12 18 1 0 0,-4 6-140 0 0,5-27 243 0 0,-3 4-132 0 0,-5 16 3 0 0,1 15-177 0 0,-3-15 90 0 0,0 0 0 0 0,-1 1 0 0 0,-1 0-1 0 0,-11-26 1 0 0,12 35-43 0 0,0-1 0 0 0,0 1-1 0 0,-1 0 1 0 0,0 0 0 0 0,-9-9-1 0 0,12 12-25 0 0,-1 1-1 0 0,0 0 0 0 0,0 0 0 0 0,0 0 0 0 0,0 1 0 0 0,0-1 1 0 0,-1 1-1 0 0,1-1 0 0 0,0 1 0 0 0,-1 0 0 0 0,1 1 0 0 0,0-1 1 0 0,-1 0-1 0 0,-6 1 0 0 0,-3 0 39 0 0,1 1 0 0 0,-1 0 0 0 0,1 1 0 0 0,0 1 0 0 0,-16 5-1 0 0,19-6-20 0 0,1 2-1 0 0,0-1 1 0 0,0 1-1 0 0,0 0 1 0 0,1 1-1 0 0,-1 0 1 0 0,1 0-1 0 0,-9 9 1 0 0,6-3 52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2.581"/>
    </inkml:context>
    <inkml:brush xml:id="br0">
      <inkml:brushProperty name="width" value="0.05" units="cm"/>
      <inkml:brushProperty name="height" value="0.05" units="cm"/>
      <inkml:brushProperty name="color" value="#004F8B"/>
    </inkml:brush>
  </inkml:definitions>
  <inkml:trace contextRef="#ctx0" brushRef="#br0">272 1 17887 0 0,'-13'4'0'0'0,"-2"0"0"0"0,5-1 0 0 0,-3 1 0 0 0,-35 4 638 0 0,35-6-213 0 0,1 0-1 0 0,-15 5 1 0 0,22-5-262 0 0,0 0 1 0 0,0 0 0 0 0,1 0 0 0 0,-1 1 0 0 0,1-1-1 0 0,-1 1 1 0 0,1 0 0 0 0,-7 7 0 0 0,3-1 122 0 0,1 0 0 0 0,0 0 0 0 0,1 0 0 0 0,-1 1 0 0 0,2 0 0 0 0,-1 0 0 0 0,2 0 0 0 0,-1 1 0 0 0,1 0 0 0 0,1-1 0 0 0,-3 16 0 0 0,4-19-231 0 0,1 0-1 0 0,0 0 1 0 0,1 0 0 0 0,-1 0 0 0 0,2 0 0 0 0,-1 0-1 0 0,1 0 1 0 0,-1 1 0 0 0,2-1 0 0 0,-1 0 0 0 0,1-1-1 0 0,0 1 1 0 0,1 0 0 0 0,0-1 0 0 0,0 1-1 0 0,0-1 1 0 0,1 0 0 0 0,-1 0 0 0 0,7 7 0 0 0,-5-7-33 0 0,1-1 0 0 0,0-1 0 0 0,0 1 1 0 0,1-1-1 0 0,-1 0 0 0 0,1 0 0 0 0,0-1 1 0 0,0 0-1 0 0,0 0 0 0 0,0 0 0 0 0,0-1 1 0 0,12 2-1 0 0,2-1 9 0 0,-1-1 0 0 0,1 0 1 0 0,28-2-1 0 0,-30-1-6 0 0,0-1 0 0 0,-1 0-1 0 0,1-1 1 0 0,-1-1 0 0 0,0-1 0 0 0,0-1-1 0 0,-1 0 1 0 0,1-1 0 0 0,-1-1-1 0 0,-1-1 1 0 0,0 0 0 0 0,19-14 0 0 0,-23 14 4 0 0,0 1 33 0 0,-1-1 1 0 0,0-1-1 0 0,0 1 1 0 0,18-23 0 0 0,-27 29-52 0 0,0 1 1 0 0,0-1 0 0 0,-1 0 0 0 0,1 0-1 0 0,-1 0 1 0 0,1 0 0 0 0,-1 0 0 0 0,0 0-1 0 0,0 0 1 0 0,-1-1 0 0 0,1 1-1 0 0,-1 0 1 0 0,1-1 0 0 0,-1 1 0 0 0,0 0-1 0 0,0 0 1 0 0,-1-1 0 0 0,1 1 0 0 0,-1 0-1 0 0,1-1 1 0 0,-1 1 0 0 0,0 0 0 0 0,0 0-1 0 0,-1 0 1 0 0,1 0 0 0 0,-1 0-1 0 0,-1-3 1 0 0,0 2 0 0 0,0 1 0 0 0,0-1 0 0 0,0 1 1 0 0,0-1-1 0 0,0 1 0 0 0,-1 0 0 0 0,1 0 0 0 0,-1 1 0 0 0,0-1 0 0 0,0 1 0 0 0,-4-2 0 0 0,-7-3 31 0 0,-28-7 0 0 0,23 7-23 0 0,2 1 3 0 0,1 1 1 0 0,0 1 0 0 0,-1 1-1 0 0,0 0 1 0 0,-19 0-1 0 0,22 3 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2.935"/>
    </inkml:context>
    <inkml:brush xml:id="br0">
      <inkml:brushProperty name="width" value="0.05" units="cm"/>
      <inkml:brushProperty name="height" value="0.05" units="cm"/>
      <inkml:brushProperty name="color" value="#004F8B"/>
    </inkml:brush>
  </inkml:definitions>
  <inkml:trace contextRef="#ctx0" brushRef="#br0">79 98 18895 0 0,'2'1'-18'0'0,"1"1"74"0"0,0 2 76 0 0,-1 2 145 0 0,1 4 163 0 0,-3-9-356 0 0,0-1-79 0 0,1 5 343 0 0,0 1 0 0 0,0-1 0 0 0,0 0 0 0 0,-1 1 0 0 0,1-1 0 0 0,-2 8 0 0 0,1-11-313 0 0,-2 7 710 0 0,0-4-518 0 0,2-3-167 0 0,0 0 0 0 0,-1 0 0 0 0,1-1 0 0 0,-1 1 0 0 0,0-1 0 0 0,0 1 0 0 0,1 0 0 0 0,-1-1 1 0 0,0 0-1 0 0,0 1 0 0 0,-1-1 0 0 0,1 1 0 0 0,0-1 0 0 0,-2 1 0 0 0,-27 34 716 0 0,15-18-424 0 0,15-17-342 0 0,-1-1 0 0 0,1 0 0 0 0,0 0 0 0 0,-1 1 0 0 0,1-1 0 0 0,0 1 0 0 0,-1-1 0 0 0,1 0 0 0 0,0 1 0 0 0,0-1 0 0 0,-1 1 0 0 0,1-1 0 0 0,0 1 0 0 0,0-1-1 0 0,0 1 1 0 0,-1-1 0 0 0,1 1 0 0 0,0-1 0 0 0,0 0 0 0 0,0 1 0 0 0,0-1 0 0 0,0 1 0 0 0,0-1 0 0 0,0 1 0 0 0,0-1 0 0 0,0 1 0 0 0,1 0 0 0 0,-1 6 209 0 0,0-6-198 0 0,-1 1 0 0 0,1-1 0 0 0,-1 0 0 0 0,0 0 0 0 0,1 0 0 0 0,-1 0 0 0 0,0 0 0 0 0,0 0 0 0 0,0-1 0 0 0,0 1 0 0 0,0 0 0 0 0,0 0 0 0 0,0 0 0 0 0,0-1 0 0 0,0 1 0 0 0,0-1 0 0 0,0 1 1 0 0,-1-1-1 0 0,1 1 0 0 0,0-1 0 0 0,0 0 0 0 0,-2 1 0 0 0,-2 0 56 0 0,5-1-69 0 0,0 0 0 0 0,0 0-1 0 0,0 0 1 0 0,0 0 0 0 0,0 0 0 0 0,0 0 0 0 0,1 0-1 0 0,-1-1 1 0 0,0 1 0 0 0,0 0 0 0 0,0 0 0 0 0,0 0 0 0 0,0 0-1 0 0,0 0 1 0 0,0 0 0 0 0,0 0 0 0 0,1 0 0 0 0,-1 0-1 0 0,0 0 1 0 0,0 0 0 0 0,0 0 0 0 0,0 0 0 0 0,0 0 0 0 0,0 0-1 0 0,1 0 1 0 0,-1 0 0 0 0,0 0 0 0 0,0 0 0 0 0,0 0-1 0 0,0 0 1 0 0,0 0 0 0 0,1 0 0 0 0,-1 0 0 0 0,0 0 0 0 0,0 0-1 0 0,0 0 1 0 0,0 0 0 0 0,0 0 0 0 0,0 0 0 0 0,1 0-1 0 0,-1 0 1 0 0,0 0 0 0 0,0 0 0 0 0,0 0 0 0 0,0 1 0 0 0,0-1-1 0 0,0 0 1 0 0,0 0 0 0 0,0 0 0 0 0,0 0 0 0 0,1 0 0 0 0,-1 0-5 0 0,0 0 1 0 0,0-1-1 0 0,0 1 1 0 0,0 0-1 0 0,0-1 1 0 0,0 1-1 0 0,0 0 1 0 0,0-1-1 0 0,0 1 1 0 0,0 0-1 0 0,0-1 1 0 0,0 1-1 0 0,0 0 1 0 0,1-1-1 0 0,-1 1 1 0 0,0 0-1 0 0,0 0 1 0 0,0-1-1 0 0,1 1 1 0 0,-1 0-1 0 0,0 0 1 0 0,0-1-1 0 0,1 1 1 0 0,9-11 69 0 0,-1-2-55 0 0,59-76 141 0 0,-53 71-111 0 0,-1-1-1 0 0,-1 0 0 0 0,16-31 1 0 0,-26 46-35 0 0,0 0 1 0 0,-1 0-1 0 0,2 0 1 0 0,-1 0-1 0 0,0 1 1 0 0,1 0-1 0 0,0-1 1 0 0,-1 1 0 0 0,1 1-1 0 0,1-1 1 0 0,4-2-1 0 0,5-2 86 0 0,0 0 0 0 0,18-4 0 0 0,-28 10-53 0 0,1-1-1 0 0,-1 1 1 0 0,1 1-1 0 0,-1-1 0 0 0,1 1 1 0 0,0-1-1 0 0,-1 1 1 0 0,1 1-1 0 0,0-1 0 0 0,-1 1 1 0 0,1-1-1 0 0,-1 1 0 0 0,1 1 1 0 0,-1-1-1 0 0,1 1 1 0 0,-1-1-1 0 0,0 1 0 0 0,0 1 1 0 0,0-1-1 0 0,0 0 0 0 0,6 6 1 0 0,-5-4 70 0 0,0 1 1 0 0,-1-1-1 0 0,1 1 1 0 0,-1 0-1 0 0,0 0 1 0 0,-1 1-1 0 0,1-1 1 0 0,-1 1-1 0 0,0 0 1 0 0,-1 0-1 0 0,1 0 1 0 0,-1 0 0 0 0,0 0-1 0 0,-1 0 1 0 0,1 7-1 0 0,3 100 1322 0 0,-5-108-1396 0 0,0 4 38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3.135"/>
    </inkml:context>
    <inkml:brush xml:id="br0">
      <inkml:brushProperty name="width" value="0.05" units="cm"/>
      <inkml:brushProperty name="height" value="0.05" units="cm"/>
      <inkml:brushProperty name="color" value="#004F8B"/>
    </inkml:brush>
  </inkml:definitions>
  <inkml:trace contextRef="#ctx0" brushRef="#br0">1 1 21311 0 0,'3'0'-130'0'0,"0"0"102"0"0,0 1 173 0 0,-1 2 340 0 0,1 11 1803 0 0,-3-8-1233 0 0,13 40 713 0 0,-10-37-1563 0 0,0 0 1 0 0,0 0-1 0 0,-1 0 1 0 0,1 13-1 0 0,-1-6-4 0 0,0-4-74 0 0,3 25 576 0 0,10 37 0 0 0,-12-66-591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3.289"/>
    </inkml:context>
    <inkml:brush xml:id="br0">
      <inkml:brushProperty name="width" value="0.05" units="cm"/>
      <inkml:brushProperty name="height" value="0.05" units="cm"/>
      <inkml:brushProperty name="color" value="#004F8B"/>
    </inkml:brush>
  </inkml:definitions>
  <inkml:trace contextRef="#ctx0" brushRef="#br0">18 93 18991 0 0,'-6'-9'0'0'0,"-1"-8"640"0"0,3-6 648 0 0,10 1 32 0 0,19 13 32 0 0,-1 0-416 0 0,-10 6-408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3.494"/>
    </inkml:context>
    <inkml:brush xml:id="br0">
      <inkml:brushProperty name="width" value="0.05" units="cm"/>
      <inkml:brushProperty name="height" value="0.05" units="cm"/>
      <inkml:brushProperty name="color" value="#004F8B"/>
    </inkml:brush>
  </inkml:definitions>
  <inkml:trace contextRef="#ctx0" brushRef="#br0">56 1 17687 0 0,'-8'0'-4'0'0,"4"1"38"0"0,-2 0 55 0 0,-1 2 114 0 0,0 1 62 0 0,5-2-230 0 0,-4 3 273 0 0,-3 12 45 0 0,6-6 174 0 0,1 23 262 0 0,1 0 0 0 0,5 57 1 0 0,22 75 330 0 0,-21-132-810 0 0,2 53 1 0 0,-6-70-204 0 0,3 23 262 0 0,11 48 1 0 0,2 17 257 0 0,-15-83-475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3.865"/>
    </inkml:context>
    <inkml:brush xml:id="br0">
      <inkml:brushProperty name="width" value="0.05" units="cm"/>
      <inkml:brushProperty name="height" value="0.05" units="cm"/>
      <inkml:brushProperty name="color" value="#004F8B"/>
    </inkml:brush>
  </inkml:definitions>
  <inkml:trace contextRef="#ctx0" brushRef="#br0">1 56 15472 0 0,'19'-4'0'0'0,"-7"2"0"0"0,5-2 0 0 0,29-7 798 0 0,-17 3 235 0 0,40-5-1 0 0,20 5 324 0 0,91 3 0 0 0,-112 9-1022 0 0,-62-3-306 0 0,1 0 0 0 0,-1 0 0 0 0,0 1 0 0 0,0 0 0 0 0,0 0 0 0 0,0 0 0 0 0,0 1 0 0 0,8 5 0 0 0,-13-8-23 0 0,-1 1 0 0 0,1-1 0 0 0,0 1 1 0 0,-1 0-1 0 0,1-1 0 0 0,0 1 0 0 0,-1 0 1 0 0,1 0-1 0 0,-1 0 0 0 0,1-1 0 0 0,-1 1 1 0 0,0 0-1 0 0,1 0 0 0 0,-1 0 0 0 0,0 0 0 0 0,0 0 1 0 0,1 0-1 0 0,-1 0 0 0 0,0 0 0 0 0,0 0 1 0 0,0 0-1 0 0,0-1 0 0 0,0 1 0 0 0,0 0 1 0 0,0 0-1 0 0,-1 0 0 0 0,1 0 0 0 0,0 0 1 0 0,0 0-1 0 0,-1 0 0 0 0,1 0 0 0 0,-1 0 1 0 0,1-1-1 0 0,-1 1 0 0 0,1 0 0 0 0,-1 0 0 0 0,0 1 1 0 0,-4 4 22 0 0,0-1 1 0 0,0 1-1 0 0,-10 8 0 0 0,11-10-19 0 0,-23 19 52 0 0,16-14-18 0 0,-1 1 0 0 0,2 0-1 0 0,-1 1 1 0 0,2 0 0 0 0,-16 22-1 0 0,-2 10 285 0 0,27-42-313 0 0,-1 0-1 0 0,1 1 1 0 0,-1-1 0 0 0,1 0 0 0 0,-1 0-1 0 0,1 0 1 0 0,0 0 0 0 0,0 1-1 0 0,0-1 1 0 0,0 0 0 0 0,0 0-1 0 0,0 1 1 0 0,0-1 0 0 0,0 0 0 0 0,0 0-1 0 0,0 0 1 0 0,1 1 0 0 0,-1-1-1 0 0,0 0 1 0 0,1 0 0 0 0,-1 0-1 0 0,1 0 1 0 0,0 0 0 0 0,-1 0 0 0 0,1 0-1 0 0,0 0 1 0 0,-1 0 0 0 0,1 0-1 0 0,0 0 1 0 0,0 0 0 0 0,0 0 0 0 0,0 0-1 0 0,0-1 1 0 0,1 2 0 0 0,5 3 62 0 0,1 0 1 0 0,0 0 0 0 0,12 5-1 0 0,-13-7-43 0 0,2 1 10 0 0,0-1 1 0 0,0 0 0 0 0,1 0 0 0 0,-1-1-1 0 0,1 0 1 0 0,-1-1 0 0 0,1 0-1 0 0,16 0 1 0 0,-6-2 47 0 0,0-1 0 0 0,1-1 0 0 0,21-5 0 0 0,-32 6-20 0 0,-1-1 0 0 0,1 0 0 0 0,-1-1 0 0 0,0 0 0 0 0,16-9 1 0 0,-24 12-57 0 0,0 0 0 0 0,0 0 0 0 0,-1 0 0 0 0,1 0 0 0 0,0 0 0 0 0,0 0 0 0 0,-1 0 0 0 0,1 0 0 0 0,0-1 0 0 0,-1 1 0 0 0,1 0 0 0 0,-1 0 0 0 0,1-1 0 0 0,-1 1 0 0 0,0 0 0 0 0,0-1 0 0 0,0 1 1 0 0,1 0-1 0 0,-1-1 0 0 0,0 1 0 0 0,-1 0 0 0 0,1-1 0 0 0,0 1 0 0 0,0 0 0 0 0,-1-1 0 0 0,1 1 0 0 0,0 0 0 0 0,-1 0 0 0 0,1-1 0 0 0,-2 0 0 0 0,-1-5 34 0 0,0 0-1 0 0,-1 1 1 0 0,0-1-1 0 0,-5-6 1 0 0,-4-2 23 0 0,0 0 0 0 0,0 2 0 0 0,-2-1 1 0 0,0 1-1 0 0,0 1 0 0 0,-32-19 0 0 0,20 16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4.315"/>
    </inkml:context>
    <inkml:brush xml:id="br0">
      <inkml:brushProperty name="width" value="0.05" units="cm"/>
      <inkml:brushProperty name="height" value="0.05" units="cm"/>
      <inkml:brushProperty name="color" value="#004F8B"/>
    </inkml:brush>
  </inkml:definitions>
  <inkml:trace contextRef="#ctx0" brushRef="#br0">0 168 24143 0 0,'8'-2'0'0'0,"4"-1"0"0"0,7-1 0 0 0,9 0 2 0 0,31 3 7 0 0,-27-1 6 0 0,42 4-1 0 0,-27 2 4 0 0,0 3-1 0 0,0 1 0 0 0,57 19 1 0 0,-91-23-14 0 0,6 2 14 0 0,25 12 0 0 0,-40-15-8 0 0,1-1 1 0 0,-1 1 0 0 0,1-1 0 0 0,-1 1 0 0 0,0 1-1 0 0,0-1 1 0 0,0 0 0 0 0,-1 1 0 0 0,1 0-1 0 0,4 6 1 0 0,-8-8-2 0 0,1-1 0 0 0,-1 0 0 0 0,0 0 0 0 0,1 1 0 0 0,-1-1 0 0 0,0 0 0 0 0,0 1 0 0 0,0-1 0 0 0,0 0 0 0 0,0 1 0 0 0,0-1 0 0 0,0 0 0 0 0,0 1 0 0 0,0-1 0 0 0,-1 0 0 0 0,1 1 0 0 0,-1-1 0 0 0,1 0 0 0 0,-1 0 0 0 0,1 1 0 0 0,-1-1 0 0 0,0 0 0 0 0,1 0 0 0 0,-1 0 0 0 0,0 0 0 0 0,-2 2 0 0 0,0 0 23 0 0,0 1 1 0 0,-1-1-1 0 0,1 1 0 0 0,-1-1 1 0 0,0 0-1 0 0,-5 2 1 0 0,-20 10 211 0 0,-58 22 0 0 0,69-31-134 0 0,0-1 1 0 0,0-1-1 0 0,0 0 0 0 0,-35 1 1 0 0,-42-1 910 0 0,95-4-1007 0 0,-1 0 1 0 0,1 0-1 0 0,0 0 1 0 0,-1 0-1 0 0,1 0 1 0 0,0 0-1 0 0,0 0 0 0 0,-1 0 1 0 0,1 0-1 0 0,0 0 1 0 0,-1 0-1 0 0,1 0 1 0 0,0 0-1 0 0,0 0 1 0 0,-1 0-1 0 0,1-1 0 0 0,0 1 1 0 0,0 0-1 0 0,-1 0 1 0 0,1 0-1 0 0,0-1 1 0 0,0 1-1 0 0,0 0 1 0 0,-1 0-1 0 0,1-1 0 0 0,0 1 1 0 0,0 0-1 0 0,0 0 1 0 0,0-1-1 0 0,-1 1 1 0 0,1 0-1 0 0,0 0 1 0 0,0-1-1 0 0,0 1 0 0 0,0 0 1 0 0,0-1-1 0 0,0 1 1 0 0,0 0-1 0 0,0 0 1 0 0,0-1-1 0 0,0 1 1 0 0,0 0-1 0 0,0-1 0 0 0,0 1 1 0 0,0 0-1 0 0,0-1 1 0 0,0 1-1 0 0,1 0 1 0 0,-1 0-1 0 0,0-1 1 0 0,0 1-1 0 0,0 0 0 0 0,0 0 1 0 0,0-1-1 0 0,1 1 1 0 0,-1 0-1 0 0,0 0 1 0 0,0-1-1 0 0,0 1 1 0 0,1 0-1 0 0,13-18 275 0 0,-13 17-285 0 0,12-15 94 0 0,1 1-1 0 0,1 0 0 0 0,1 1 0 0 0,18-13 0 0 0,229-120 507 0 0,-232 131-546 0 0,60-29 104 0 0,50-26 43 0 0,-138 69-201 0 0,1 0-1 0 0,0 1 1 0 0,0-1 0 0 0,0 1-1 0 0,0-1 1 0 0,0 1 0 0 0,0 1-1 0 0,1-1 1 0 0,-1 0-1 0 0,7 1 1 0 0,-11 0-7 0 0,1 0 1 0 0,-1 1-1 0 0,1-1 0 0 0,-1 0 1 0 0,1 0-1 0 0,-1 1 0 0 0,1-1 1 0 0,-1 0-1 0 0,1 1 0 0 0,-1-1 0 0 0,1 0 1 0 0,-1 1-1 0 0,0-1 0 0 0,1 1 1 0 0,-1-1-1 0 0,0 1 0 0 0,1-1 1 0 0,-1 1-1 0 0,0-1 0 0 0,0 1 0 0 0,1-1 1 0 0,-1 1-1 0 0,0-1 0 0 0,0 1 1 0 0,0-1-1 0 0,0 1 0 0 0,0-1 1 0 0,0 1-1 0 0,0 0 0 0 0,0-1 0 0 0,0 1 1 0 0,0 24-166 0 0,0-19 111 0 0,-2 32-364 0 0,-2 0-1 0 0,-11 52 0 0 0,1-15-350 0 0,14-67 505 0 0,-1 1 0 0 0,1-1 0 0 0,1 10 0 0 0,0 5-291 0 0,-1-18 460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4.618"/>
    </inkml:context>
    <inkml:brush xml:id="br0">
      <inkml:brushProperty name="width" value="0.05" units="cm"/>
      <inkml:brushProperty name="height" value="0.05" units="cm"/>
      <inkml:brushProperty name="color" value="#004F8B"/>
    </inkml:brush>
  </inkml:definitions>
  <inkml:trace contextRef="#ctx0" brushRef="#br0">10 122 13968 0 0,'-2'-2'-26'0'0,"0"0"7"0"0,0 0 30 0 0,2 1 70 0 0,2 1 1105 0 0,-2 0-1146 0 0,0 1 0 0 0,0-1 0 0 0,0 0 1 0 0,0 0-1 0 0,0 0 0 0 0,0 1 0 0 0,0-1 0 0 0,0 0 1 0 0,0 0-1 0 0,0 0 0 0 0,0 1 0 0 0,0-1 0 0 0,0 0 1 0 0,0 0-1 0 0,0 0 0 0 0,0 1 0 0 0,0-1 0 0 0,0 0 1 0 0,0 0-1 0 0,0 0 0 0 0,0 0 0 0 0,0 1 0 0 0,-1-1 1 0 0,1 0-1 0 0,0 0 0 0 0,0 0 0 0 0,0 0 0 0 0,0 0 1 0 0,0 1-1 0 0,-1-1 0 0 0,1 0 0 0 0,0 0 0 0 0,0 0 1 0 0,0 0-1 0 0,0 0 0 0 0,-1 0 0 0 0,1 0 0 0 0,0 0 1 0 0,0 0-1 0 0,0 1 0 0 0,-1-1 0 0 0,-1 2 971 0 0,12 5-366 0 0,-6-3-544 0 0,-3-3-71 0 0,1 0 1 0 0,0 0 0 0 0,-1 1 0 0 0,1-1 0 0 0,0 0 0 0 0,0 0-1 0 0,0-1 1 0 0,-1 1 0 0 0,1 0 0 0 0,0-1 0 0 0,4 2-1 0 0,14 5 126 0 0,1-1 0 0 0,1-1-1 0 0,40 4 1 0 0,-30-9 274 0 0,1-1 0 0 0,61-11 1 0 0,-88 10-319 0 0,1 1 1 0 0,-1-1 0 0 0,0 0 0 0 0,0 0 0 0 0,1 0-1 0 0,-2-1 1 0 0,1 0 0 0 0,0-1 0 0 0,-1 1-1 0 0,1-1 1 0 0,7-7 0 0 0,-12 10-63 0 0,0 0 0 0 0,0 0-1 0 0,0 0 1 0 0,0-1 0 0 0,0 1 0 0 0,0 0 0 0 0,0-1-1 0 0,-1 1 1 0 0,1 0 0 0 0,-1-1 0 0 0,1 1-1 0 0,-1-1 1 0 0,1 1 0 0 0,-1-1 0 0 0,0 1 0 0 0,0-1-1 0 0,1 1 1 0 0,-1-1 0 0 0,0 1 0 0 0,0-1 0 0 0,-1 1-1 0 0,1-1 1 0 0,0 0 0 0 0,-1 1 0 0 0,1-1-1 0 0,0 1 1 0 0,-1 0 0 0 0,0-1 0 0 0,1 1 0 0 0,-1-1-1 0 0,0 1 1 0 0,0 0 0 0 0,0 0 0 0 0,0-1 0 0 0,-1-1-1 0 0,-3-2 25 0 0,0 1 0 0 0,1-1-1 0 0,-2 1 1 0 0,1 0 0 0 0,0 0-1 0 0,-11-5 1 0 0,3 3 43 0 0,-1 0-1 0 0,0 1 1 0 0,-1 1 0 0 0,1 0 0 0 0,-1 1-1 0 0,0 0 1 0 0,0 2 0 0 0,-26-1 0 0 0,36 2-73 0 0,-1 0 0 0 0,1 0 1 0 0,-1 1-1 0 0,1 0 0 0 0,-1 0 1 0 0,1 0-1 0 0,0 1 0 0 0,-1 0 1 0 0,-5 2-1 0 0,9-2-16 0 0,-1-1 0 0 0,1 0 0 0 0,-1 1 0 0 0,1 0 1 0 0,0-1-1 0 0,0 1 0 0 0,0 0 0 0 0,0 0 0 0 0,0 0 0 0 0,0 0 0 0 0,0 1 0 0 0,1-1 0 0 0,-1 0 0 0 0,1 1 0 0 0,-1-1 1 0 0,1 1-1 0 0,0 0 0 0 0,0-1 0 0 0,-1 5 0 0 0,-2 29 93 0 0,3-15-65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4.975"/>
    </inkml:context>
    <inkml:brush xml:id="br0">
      <inkml:brushProperty name="width" value="0.05" units="cm"/>
      <inkml:brushProperty name="height" value="0.05" units="cm"/>
      <inkml:brushProperty name="color" value="#004F8B"/>
    </inkml:brush>
  </inkml:definitions>
  <inkml:trace contextRef="#ctx0" brushRef="#br0">42 80 15472 0 0,'0'2'-71'0'0,"1"1"86"0"0,0-2 124 0 0,2 0 252 0 0,0 1 549 0 0,-5 6 29 0 0,-5 9 155 0 0,-5 25-1 0 0,6-24-646 0 0,-1-1-169 0 0,4-11-255 0 0,-3 17 214 0 0,-1 28 797 0 0,7-50-1039 0 0,0-1-1 0 0,0 1 0 0 0,0-1 1 0 0,1 1-1 0 0,-1-1 0 0 0,0 1 1 0 0,0-1-1 0 0,0 0 0 0 0,0 1 1 0 0,1-1-1 0 0,-1 1 0 0 0,0-1 0 0 0,1 1 1 0 0,-1-1-1 0 0,0 0 0 0 0,1 1 1 0 0,-1-1-1 0 0,0 0 0 0 0,1 1 1 0 0,-1-1-1 0 0,0 0 0 0 0,1 1 1 0 0,-1-1-1 0 0,1 0 0 0 0,-1 0 1 0 0,1 0-1 0 0,-1 1 0 0 0,1-1 1 0 0,-1 0-1 0 0,1 0 0 0 0,-1 0 1 0 0,1 0-1 0 0,-1 0 0 0 0,1 0 1 0 0,-1 0-1 0 0,1 0 0 0 0,-1 0 0 0 0,1 0 1 0 0,-1 0-1 0 0,0 0 0 0 0,1 0 1 0 0,-1-1-1 0 0,1 1 0 0 0,-1 0 1 0 0,1 0-1 0 0,-1 0 0 0 0,1-1 1 0 0,-1 1-1 0 0,1-1 0 0 0,5-1 128 0 0,-6 2-152 0 0,19-4 224 0 0,36-14 0 0 0,-49 15-186 0 0,0 1 1 0 0,-1-1 0 0 0,1 0-1 0 0,-1-1 1 0 0,1 1 0 0 0,-1-1 0 0 0,0 0-1 0 0,-1-1 1 0 0,1 1 0 0 0,7-11 0 0 0,10-21 168 0 0,-16 24-127 0 0,1 1 0 0 0,1 0 0 0 0,10-12 1 0 0,-4 7 18 0 0,51-58 456 0 0,-63 72-515 0 0,0 0 0 0 0,0 0 0 0 0,0 1 0 0 0,1-1-1 0 0,-1 0 1 0 0,0 1 0 0 0,1-1 0 0 0,-1 1 0 0 0,1 0 0 0 0,-1 0-1 0 0,1 0 1 0 0,5-2 0 0 0,-7 3-21 0 0,0 0 1 0 0,0 0-1 0 0,0-1 1 0 0,0 1-1 0 0,0 0 0 0 0,1 0 1 0 0,-1 0-1 0 0,0 0 1 0 0,0 1-1 0 0,0-1 0 0 0,0 0 1 0 0,0 0-1 0 0,1 1 1 0 0,-1-1-1 0 0,0 0 0 0 0,0 1 1 0 0,0-1-1 0 0,0 1 1 0 0,0 0-1 0 0,0-1 0 0 0,0 1 1 0 0,0 0-1 0 0,-1-1 1 0 0,1 1-1 0 0,0 0 0 0 0,0 0 1 0 0,-1 0-1 0 0,1 0 1 0 0,0 0-1 0 0,-1 0 0 0 0,1 0 1 0 0,-1 0-1 0 0,1 1 1 0 0,14 31 216 0 0,-10-24-179 0 0,0 1 0 0 0,-1 0 0 0 0,-1-1 0 0 0,3 13 0 0 0,-2-3 0 0 0,-1-2 19 0 0,1 0 0 0 0,7 20 1 0 0,-10-33-64 0 0,1 1 1 0 0,0-1-1 0 0,0 0 1 0 0,0 0-1 0 0,0 0 1 0 0,1-1-1 0 0,-1 1 1 0 0,1 0-1 0 0,0-1 1 0 0,0 0-1 0 0,1 0 1 0 0,-1 0-1 0 0,7 5 0 0 0,6-1 14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55.582"/>
    </inkml:context>
    <inkml:brush xml:id="br0">
      <inkml:brushProperty name="width" value="0.05" units="cm"/>
      <inkml:brushProperty name="height" value="0.05" units="cm"/>
      <inkml:brushProperty name="color" value="#004F8B"/>
    </inkml:brush>
  </inkml:definitions>
  <inkml:trace contextRef="#ctx0" brushRef="#br0">682 73 15072 0 0,'-6'-13'0'0'0,"1"3"0"0"0,-3 0-5 0 0,7 8 157 0 0,-1 0-1 0 0,1 0 1 0 0,-1 0-1 0 0,1 0 1 0 0,0 0-1 0 0,0-1 1 0 0,-2-3-1 0 0,3 5-69 0 0,-1 0 0 0 0,0 1 0 0 0,1-1 0 0 0,-1 0 0 0 0,0 1 0 0 0,0-1 0 0 0,0 1 0 0 0,1-1 0 0 0,-1 1 0 0 0,0 0 0 0 0,0-1 0 0 0,0 1 0 0 0,0 0 0 0 0,-1-1 0 0 0,-2-1 193 0 0,-1 1 0 0 0,0-1 0 0 0,0 1 0 0 0,0 0 0 0 0,0 0 0 0 0,0 0 0 0 0,0 1-1 0 0,-5-1 1 0 0,6 1-213 0 0,2 0-4 0 0,-1 0-1 0 0,1 0 1 0 0,0 0 0 0 0,-1 0 0 0 0,1 0 0 0 0,-1 0-1 0 0,1 1 1 0 0,0 0 0 0 0,-1-1 0 0 0,-2 2 0 0 0,-4 1 59 0 0,-11 3 52 0 0,0 1 1 0 0,1 1-1 0 0,0 0 0 0 0,0 2 1 0 0,1 0-1 0 0,-25 18 0 0 0,33-21-110 0 0,0 1-1 0 0,0 0 0 0 0,0 0 1 0 0,1 1-1 0 0,1 0 0 0 0,-9 12 1 0 0,13-17-24 0 0,2 0 0 0 0,-1 1 0 0 0,0 0 0 0 0,1 0-1 0 0,0 0 1 0 0,0 0 0 0 0,0 0 0 0 0,1 0 0 0 0,0 0 0 0 0,0 1 0 0 0,0-1 0 0 0,0 0 0 0 0,1 1 0 0 0,0-1 0 0 0,0 1 0 0 0,2 8 0 0 0,-1-9 42 0 0,0 1 0 0 0,0 0 0 0 0,1 0 0 0 0,-1-1 1 0 0,1 1-1 0 0,5 8 0 0 0,-5-12-44 0 0,0 1-1 0 0,0 0 1 0 0,0-1 0 0 0,0 0-1 0 0,1 1 1 0 0,-1-1 0 0 0,1 0 0 0 0,0 0-1 0 0,-1 0 1 0 0,1-1 0 0 0,0 1 0 0 0,6 2-1 0 0,-3-2 6 0 0,0-1 0 0 0,0 1 0 0 0,0-1 0 0 0,0 0 1 0 0,0 0-1 0 0,1-1 0 0 0,-1 0 0 0 0,0 0 0 0 0,0-1 0 0 0,1 1 0 0 0,6-3 0 0 0,1 0 13 0 0,-1-1 1 0 0,0 0-1 0 0,23-11 1 0 0,-32 13-35 0 0,1-1 1 0 0,-1 1-1 0 0,0-1 1 0 0,-1 0-1 0 0,1-1 1 0 0,-1 1-1 0 0,1-1 1 0 0,-1 1-1 0 0,0-1 1 0 0,3-5-1 0 0,3-6 79 0 0,10-23-1 0 0,-17 34-83 0 0,1-3 23 0 0,-1-1-1 0 0,1 0 1 0 0,0-8 0 0 0,2-4 74 0 0,-14 51 416 0 0,3 1 0 0 0,-4 37 1 0 0,12 75 118 0 0,1-49-315 0 0,-3-68-248 0 0,3 222 440 0 0,16 0-195 0 0,-6-169-223 0 0,8 70 46 0 0,-20-135-140 0 0,-1 1 1 0 0,0 0 0 0 0,-2-1-1 0 0,1 1 1 0 0,-2-1 0 0 0,0 0-1 0 0,-7 21 1 0 0,8-32-7 0 0,1 0-1 0 0,-1 0 1 0 0,0 0-1 0 0,0 0 1 0 0,-1 0-1 0 0,1 0 1 0 0,-1-1-1 0 0,0 1 1 0 0,0-1-1 0 0,0 1 1 0 0,0-1-1 0 0,-1 0 1 0 0,1-1-1 0 0,-1 1 1 0 0,-5 2 0 0 0,4-2-2 0 0,-1-1 0 0 0,0 0 1 0 0,-1 0-1 0 0,1 0 1 0 0,0-1-1 0 0,0 0 0 0 0,-1 0 1 0 0,1 0-1 0 0,0-1 1 0 0,-9-1-1 0 0,-6 0 0 0 0,0-2 0 0 0,0 0 0 0 0,0-2 0 0 0,0 0 0 0 0,1-1 0 0 0,-21-10 0 0 0,8 2 2 0 0,2-3 1 0 0,-56-37-1 0 0,61 37 0 0 0,-43-33 7 0 0,60 43-5 0 0,1-1-1 0 0,-1 0 0 0 0,1-1 0 0 0,0 0 1 0 0,-6-10-1 0 0,12 15-3 0 0,0 1 1 0 0,0 0-1 0 0,0-1 0 0 0,1 1 0 0 0,-1-1 0 0 0,1 0 1 0 0,0 1-1 0 0,0-1 0 0 0,0 0 0 0 0,1 0 0 0 0,-1 1 1 0 0,1-1-1 0 0,0 0 0 0 0,1-5 0 0 0,0 4 2 0 0,0 0 0 0 0,0 0 0 0 0,0 1 0 0 0,1-1 0 0 0,0 0 0 0 0,0 0 0 0 0,0 1 0 0 0,1 0 0 0 0,5-8 0 0 0,3-1 7 0 0,1 1-1 0 0,0-1 0 0 0,1 2 0 0 0,0 0 1 0 0,19-12-1 0 0,-19 14-4 0 0,330-242 199 0 0,-293 212-127 0 0,2 3 0 0 0,95-51 0 0 0,-112 70-21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7.506"/>
    </inkml:context>
    <inkml:brush xml:id="br0">
      <inkml:brushProperty name="width" value="0.05" units="cm"/>
      <inkml:brushProperty name="height" value="0.05" units="cm"/>
      <inkml:brushProperty name="color" value="#CC0066"/>
    </inkml:brush>
  </inkml:definitions>
  <inkml:trace contextRef="#ctx0" brushRef="#br0">25 247 17583 0 0,'0'6'-15'0'0,"-2"3"200"0"0,-5 10 630 0 0,6-15-670 0 0,-9 41 1727 0 0,9-42-1754 0 0,0 1 93 0 0,0 0 0 0 0,1-1 0 0 0,-1 1 0 0 0,1 0 0 0 0,0 0 0 0 0,-1 0-1 0 0,2 0 1 0 0,-1 0 0 0 0,0 0 0 0 0,1 0 0 0 0,0-1 0 0 0,1 6 0 0 0,-2-8-164 0 0,1 0 0 0 0,-1 0 0 0 0,1 0 0 0 0,-1-1 0 0 0,1 1 0 0 0,-1 0 0 0 0,1 0 0 0 0,0 0 0 0 0,-1-1 0 0 0,1 1 0 0 0,0 0 0 0 0,-1-1 0 0 0,1 1 0 0 0,0-1 0 0 0,0 1 0 0 0,0-1 0 0 0,-1 1 0 0 0,1-1 0 0 0,0 1 0 0 0,0-1 0 0 0,1 1 0 0 0,1-1-3 0 0,0 0-1 0 0,-1-1 1 0 0,1 1-1 0 0,0 0 1 0 0,-1-1 0 0 0,1 0-1 0 0,-1 1 1 0 0,5-3-1 0 0,8-2 0 0 0,75-32 201 0 0,-79 32-207 0 0,0-1 1 0 0,-1 0 0 0 0,0-1 0 0 0,0 0 0 0 0,0-1 0 0 0,11-11 0 0 0,-12 9 6 0 0,6-6 83 0 0,-1 0 1 0 0,0-1 0 0 0,14-24 0 0 0,-27 40-88 0 0,-1-1 0 0 0,1 0 0 0 0,0 1 1 0 0,-1-1-1 0 0,1 0 0 0 0,-1 0 0 0 0,0 1 0 0 0,0-1 1 0 0,0 0-1 0 0,0-2 0 0 0,0 2 6 0 0,0 2 191 0 0,0 3-91 0 0,0 5-99 0 0,-1-1 0 0 0,0 1 0 0 0,-4 12 1 0 0,-2 16 24 0 0,5-20-36 0 0,0 1 0 0 0,2-1 0 0 0,0 0 0 0 0,1 1 0 0 0,3 18 0 0 0,-2-30-17 0 0,-1 0 1 0 0,1 0-1 0 0,-1 0 1 0 0,1 0-1 0 0,1 0 1 0 0,-1 0-1 0 0,1 0 1 0 0,5 7-1 0 0,-6-10-7 0 0,1 1-1 0 0,-1 0 0 0 0,1-1 1 0 0,0 0-1 0 0,-1 0 0 0 0,1 1 1 0 0,1-2-1 0 0,-1 1 0 0 0,0 0 1 0 0,0-1-1 0 0,1 1 0 0 0,-1-1 1 0 0,0 0-1 0 0,5 1 0 0 0,6 0 17 0 0,0 0-1 0 0,-1-1 1 0 0,1 0 0 0 0,0-1-1 0 0,0-1 1 0 0,0 0-1 0 0,0-1 1 0 0,0 0 0 0 0,-1-1-1 0 0,1-1 1 0 0,-1 0-1 0 0,0-1 1 0 0,23-11 0 0 0,-17 5 29 0 0,0-1 1 0 0,0-1 0 0 0,-1 0-1 0 0,-1-1 1 0 0,0-1 0 0 0,-1-1-1 0 0,26-33 1 0 0,-40 45-40 0 0,1 0 0 0 0,-1 0 0 0 0,1-1 0 0 0,-2 1 0 0 0,1-1 1 0 0,0 0-1 0 0,-1 1 0 0 0,0-1 0 0 0,0 0 0 0 0,1-8 0 0 0,-1-7 79 0 0,-2-26-1 0 0,0 25-39 0 0,0 10-13 0 0,0 1 0 0 0,0 0 0 0 0,-2 0-1 0 0,1 0 1 0 0,-1 0 0 0 0,0 0-1 0 0,-1 1 1 0 0,-10-19 0 0 0,13 26-19 0 0,-1 0 0 0 0,1 0 1 0 0,-1 0-1 0 0,0 0 0 0 0,0 0 1 0 0,0 0-1 0 0,0 0 0 0 0,-3-2 1 0 0,4 3-14 0 0,0 1 1 0 0,0-1-1 0 0,0 1 0 0 0,0-1 1 0 0,0 1-1 0 0,0-1 1 0 0,0 1-1 0 0,0 0 1 0 0,0-1-1 0 0,0 1 1 0 0,0 0-1 0 0,0 0 1 0 0,0 0-1 0 0,0 0 0 0 0,0 0 1 0 0,0 0-1 0 0,0 0 1 0 0,0 0-1 0 0,0 0 1 0 0,0 0-1 0 0,0 1 1 0 0,0-1-1 0 0,-1 1 0 0 0,-49 22 339 0 0,39-14-279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0.774"/>
    </inkml:context>
    <inkml:brush xml:id="br0">
      <inkml:brushProperty name="width" value="0.05" units="cm"/>
      <inkml:brushProperty name="height" value="0.05" units="cm"/>
      <inkml:brushProperty name="color" value="#CC0066"/>
    </inkml:brush>
  </inkml:definitions>
  <inkml:trace contextRef="#ctx0" brushRef="#br0">115 104 8840 0 0,'-3'-1'0'0'0,"-2"0"0"0"0,0-1 30 0 0,-20-9 325 0 0,-17-11 434 0 0,21 12-263 0 0,21 10-444 0 0,0 0 1 0 0,-1 0 0 0 0,1 0-1 0 0,0-1 1 0 0,-1 1 0 0 0,1 0 0 0 0,-1 0-1 0 0,1 0 1 0 0,0 0 0 0 0,-1 0-1 0 0,1 0 1 0 0,0 0 0 0 0,-1 0 0 0 0,1 0-1 0 0,-1 0 1 0 0,1 0 0 0 0,0 0-1 0 0,-1 0 1 0 0,1 0 0 0 0,-1 0-1 0 0,1 1 1 0 0,0-1 0 0 0,-1 0 0 0 0,1 0-1 0 0,0 0 1 0 0,-1 1 0 0 0,1-1-1 0 0,0 0 1 0 0,-1 0 0 0 0,1 1 0 0 0,0-1-1 0 0,0 0 1 0 0,-1 1 0 0 0,1-1-1 0 0,0 0 1 0 0,0 1 0 0 0,0-1-1 0 0,-1 0 1 0 0,1 1 0 0 0,0-1 0 0 0,0 0-1 0 0,0 1 1 0 0,0-1 0 0 0,0 0-1 0 0,0 1 1 0 0,0-1 0 0 0,0 1 0 0 0,0-1-1 0 0,0 0 1 0 0,0 1 0 0 0,0-1-1 0 0,0 1 1 0 0,0-1 0 0 0,0 0-1 0 0,0 1 1 0 0,0-1 0 0 0,0 0 0 0 0,1 1-1 0 0,-1-1 1 0 0,0 1 0 0 0,0-1-1 0 0,0 0 1 0 0,1 1 0 0 0,1 0 201 0 0,1 0 0 0 0,0 0 1 0 0,0 0-1 0 0,-1-1 0 0 0,1 1 1 0 0,0-1-1 0 0,0 1 0 0 0,0-1 1 0 0,-1 0-1 0 0,1 0 0 0 0,0 0 0 0 0,3-1 1 0 0,33-3 358 0 0,41-8 0 0 0,-43 5-92 0 0,75-4 1 0 0,-31 9 411 0 0,0-3 0 0 0,109-23 0 0 0,-176 26-255 0 0,28-2 1313 0 0,-55 22-1334 0 0,9-12-543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6.181"/>
    </inkml:context>
    <inkml:brush xml:id="br0">
      <inkml:brushProperty name="width" value="0.05" units="cm"/>
      <inkml:brushProperty name="height" value="0.05" units="cm"/>
      <inkml:brushProperty name="color" value="#CC0066"/>
    </inkml:brush>
  </inkml:definitions>
  <inkml:trace contextRef="#ctx0" brushRef="#br0">0 256 16983 0 0,'6'-1'1'0'0,"0"-1"2"0"0,-3 1 6 0 0,-1-1 27 0 0,0 0 43 0 0,-1 2-50 0 0,-1 0 0 0 0,0 0 0 0 0,0 0 0 0 0,1 0 0 0 0,-1 0-1 0 0,0 0 1 0 0,1-1 0 0 0,-1 1 0 0 0,0 0 0 0 0,0 0 0 0 0,1 0-1 0 0,-1-1 1 0 0,0 1 0 0 0,0 0 0 0 0,1 0 0 0 0,-1-1-1 0 0,0 1 1 0 0,0 0 0 0 0,0 0 0 0 0,1-1 0 0 0,-1 1 0 0 0,0 0-1 0 0,0-1 1 0 0,0 1 0 0 0,0 0 0 0 0,0 0 0 0 0,0-1 0 0 0,0 1-1 0 0,0 0 1 0 0,0-1 0 0 0,0 1 0 0 0,0 0 0 0 0,0-1-1 0 0,0 1 1 0 0,0-1 7 0 0,0 1 0 0 0,0-1 0 0 0,0 0 0 0 0,0 1 0 0 0,0-1 0 0 0,0 1 0 0 0,1-1 0 0 0,-1 1 0 0 0,0-1 0 0 0,0 1 0 0 0,0 0 0 0 0,0-1-1 0 0,1 1 1 0 0,-1-1 0 0 0,0 1 0 0 0,1-1 0 0 0,-1 1 0 0 0,0 0 0 0 0,1-1 0 0 0,-1 1 0 0 0,0-1 0 0 0,1 1 0 0 0,-1 0 0 0 0,1 0 0 0 0,-1-1 0 0 0,0 1-1 0 0,1 0 1 0 0,-1 0 0 0 0,1-1 0 0 0,-1 1 0 0 0,1 0 0 0 0,0 0 0 0 0,28-14 1026 0 0,1 2 1 0 0,0 1-1 0 0,40-10 0 0 0,-30 10-254 0 0,75-26 519 0 0,-28 9-315 0 0,101-19 1 0 0,58 10 183 0 0,-238 36-1105 0 0,-5 1-49 0 0,-1 0 0 0 0,0 0 0 0 0,0 0 1 0 0,0 0-1 0 0,0-1 0 0 0,0 1 0 0 0,0-1 1 0 0,1 0-1 0 0,-1 1 0 0 0,0-1 1 0 0,-1 0-1 0 0,4-2 0 0 0,-6 10 434 0 0,2-7-466 0 0,-1 0 0 0 0,0 1 0 0 0,0-1 0 0 0,0 0 0 0 0,0 0 0 0 0,0 1 0 0 0,0-1 0 0 0,0 0 0 0 0,0 1 0 0 0,0-1 0 0 0,0 0 0 0 0,0 1 0 0 0,0-1 0 0 0,0 0 0 0 0,0 1 0 0 0,0-1 0 0 0,0 0 0 0 0,0 1 0 0 0,0-1 0 0 0,0 0 0 0 0,0 1 0 0 0,-1-1 0 0 0,1 0 0 0 0,0 0 0 0 0,0 1 0 0 0,0-1 0 0 0,0 0 0 0 0,-1 0 0 0 0,1 1 0 0 0,0-1 0 0 0,0 0-1 0 0,-1 0 1 0 0,1 0 0 0 0,0 1 0 0 0,-6 1 76 0 0,-2 0-5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9.411"/>
    </inkml:context>
    <inkml:brush xml:id="br0">
      <inkml:brushProperty name="width" value="0.05" units="cm"/>
      <inkml:brushProperty name="height" value="0.05" units="cm"/>
      <inkml:brushProperty name="color" value="#CC0066"/>
    </inkml:brush>
  </inkml:definitions>
  <inkml:trace contextRef="#ctx0" brushRef="#br0">1 198 23223 0 0,'1'-21'0'0'0,"-1"4"0"0"0,0 29 0 0 0,11-9 216 0 0,24-30-8 0 0,-2 5 8 0 0,7-2 8 0 0,10-7-40 0 0,13-6 0 0 0,0 3 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1.489"/>
    </inkml:context>
    <inkml:brush xml:id="br0">
      <inkml:brushProperty name="width" value="0.05" units="cm"/>
      <inkml:brushProperty name="height" value="0.05" units="cm"/>
      <inkml:brushProperty name="color" value="#CC0066"/>
    </inkml:brush>
  </inkml:definitions>
  <inkml:trace contextRef="#ctx0" brushRef="#br0">48 63 8240 0 0,'-30'-31'450'0'0,"25"24"44"0"0,-3-3 130 0 0,4 4-398 0 0,3 1-57 0 0,2 2-48 0 0,0 4 325 0 0,1 0 0 0 0,-1 1 0 0 0,1-1 0 0 0,-1 0 0 0 0,0 1 0 0 0,1 0 1 0 0,-1-1-1 0 0,0 1 0 0 0,1 2 0 0 0,34 80 2521 0 0,7 45-1406 0 0,-33-90-1120 0 0,-2 1 1 0 0,-1 0 0 0 0,2 60-1 0 0,-9 124 763 0 0,0-199-1064 0 0,-28 229 1133 0 0,17-179-413 0 0,-5 144 1 0 0,16-205-702 0 0,1-1 0 0 0,1 1 0 0 0,0-1 0 0 0,0 1 0 0 0,8 19 0 0 0,-10-33-138 0 0,0 1-1 0 0,0 0 1 0 0,1 0 0 0 0,-1-1-1 0 0,0 1 1 0 0,1 0-1 0 0,-1 0 1 0 0,1-1 0 0 0,-1 1-1 0 0,1-1 1 0 0,-1 1-1 0 0,1 0 1 0 0,-1-1-1 0 0,1 1 1 0 0,0-1 0 0 0,-1 1-1 0 0,2-1 1 0 0,1 1 156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1.706"/>
    </inkml:context>
    <inkml:brush xml:id="br0">
      <inkml:brushProperty name="width" value="0.05" units="cm"/>
      <inkml:brushProperty name="height" value="0.05" units="cm"/>
      <inkml:brushProperty name="color" value="#CC0066"/>
    </inkml:brush>
  </inkml:definitions>
  <inkml:trace contextRef="#ctx0" brushRef="#br0">1 283 18391 0 0,'6'-5'0'0'0,"9"-12"1265"0"0,4 1-260 0 0,7-1-25 0 0,0 2 0 0 0,54-24 0 0 0,56-9 84 0 0,-42 16-439 0 0,135-50 266 0 0,-191 71-495 0 0,-23 15-28 0 0,-13-4-274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2.279"/>
    </inkml:context>
    <inkml:brush xml:id="br0">
      <inkml:brushProperty name="width" value="0.05" units="cm"/>
      <inkml:brushProperty name="height" value="0.05" units="cm"/>
      <inkml:brushProperty name="color" value="#CC0066"/>
    </inkml:brush>
  </inkml:definitions>
  <inkml:trace contextRef="#ctx0" brushRef="#br0">9 264 18295 0 0,'0'11'-63'0'0,"-4"6"517"0"0,3-13-186 0 0,0-1-1 0 0,0 1 1 0 0,0 0-1 0 0,1-1 1 0 0,0 1-1 0 0,0 0 0 0 0,0 0 1 0 0,0-1-1 0 0,1 7 1 0 0,2 1 810 0 0,-1 0-1 0 0,-1 0 1 0 0,0 1 0 0 0,0 15 0 0 0,11-61-670 0 0,-8 20-323 0 0,2 1 1 0 0,9-20-1 0 0,-8 20-41 0 0,1 2 0 0 0,0-1 0 0 0,1 1 0 0 0,0 1 0 0 0,1-1 0 0 0,11-9 0 0 0,1 3 57 0 0,1 0 0 0 0,27-14-1 0 0,88-46 180 0 0,-89 47-237 0 0,-37 22-34 0 0,0 0-1 0 0,1 1 1 0 0,0 1 0 0 0,0 0-1 0 0,0 0 1 0 0,18-4-1 0 0,-30 10-41 0 0,-1 0-1 0 0,1-1 1 0 0,0 1 0 0 0,-1 0 0 0 0,1 0-1 0 0,0 0 1 0 0,-1 0 0 0 0,1 0-1 0 0,-1-1 1 0 0,1 1 0 0 0,0 0-1 0 0,-1 0 1 0 0,1 1 0 0 0,0-1-1 0 0,-1 0 1 0 0,1 0 0 0 0,0 0-1 0 0,-1 0 1 0 0,1 0 0 0 0,-1 1-1 0 0,1-1 1 0 0,0 0 0 0 0,-1 1-1 0 0,1-1 1 0 0,-1 0 0 0 0,1 1-1 0 0,-1-1 1 0 0,1 1 0 0 0,0 0-1 0 0,-1 0-18 0 0,0 0-1 0 0,0 0 0 0 0,0 0 0 0 0,0-1 0 0 0,-1 1 1 0 0,1 0-1 0 0,0 0 0 0 0,0 0 0 0 0,-1 0 0 0 0,1 0 1 0 0,0 0-1 0 0,-1-1 0 0 0,1 1 0 0 0,-1 0 0 0 0,1 0 1 0 0,-1-1-1 0 0,0 1 0 0 0,1 0 0 0 0,-1-1 0 0 0,0 1 1 0 0,0 0-1 0 0,-13 16-261 0 0,0 0 1 0 0,1 0-1 0 0,1 2 1 0 0,1-1 0 0 0,-9 23-1 0 0,-23 36-193 0 0,37-68 486 0 0,1 2 0 0 0,0-1 1 0 0,1 0-1 0 0,0 1 0 0 0,0 0 0 0 0,2 0 1 0 0,-1 0-1 0 0,-1 17 0 0 0,4-27 26 0 0,0 1 1 0 0,-1-1-1 0 0,1 1 0 0 0,0-1 0 0 0,0 1 0 0 0,0 0 0 0 0,0-1 0 0 0,1 1 0 0 0,-1-1 0 0 0,0 1 1 0 0,1-1-1 0 0,-1 1 0 0 0,1-1 0 0 0,-1 1 0 0 0,1-1 0 0 0,0 0 0 0 0,-1 1 0 0 0,1-1 0 0 0,2 2 1 0 0,-2-2 9 0 0,0 0 0 0 0,0-1 1 0 0,0 1-1 0 0,0-1 0 0 0,0 1 1 0 0,1-1-1 0 0,-1 0 1 0 0,0 1-1 0 0,0-1 0 0 0,1 0 1 0 0,-1 0-1 0 0,0 0 0 0 0,0 0 1 0 0,1 0-1 0 0,-1 0 1 0 0,0 0-1 0 0,0 0 0 0 0,1-1 1 0 0,-1 1-1 0 0,0 0 0 0 0,0-1 1 0 0,0 1-1 0 0,0-1 1 0 0,2 0-1 0 0,8-5 74 0 0,1 0 0 0 0,-1 0-1 0 0,-1-1 1 0 0,13-10 0 0 0,37-36 288 0 0,-44 38-261 0 0,-9 8-37 0 0,-1 0 1 0 0,0 0-1 0 0,-1-1 0 0 0,0 0 0 0 0,0 0 0 0 0,-1 0 0 0 0,7-18 1 0 0,4-6 408 0 0,-13 18 163 0 0,-2 12-101 0 0,2 7-229 0 0,-2-3-309 0 0,7 27 292 0 0,-6-23-258 0 0,0 1-1 0 0,1 0 1 0 0,-1-1 0 0 0,1 1-1 0 0,1-1 1 0 0,0 0-1 0 0,-1 0 1 0 0,2 0 0 0 0,3 6-1 0 0,10 8 75 0 0,1-3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2.514"/>
    </inkml:context>
    <inkml:brush xml:id="br0">
      <inkml:brushProperty name="width" value="0.05" units="cm"/>
      <inkml:brushProperty name="height" value="0.05" units="cm"/>
      <inkml:brushProperty name="color" value="#CC0066"/>
    </inkml:brush>
  </inkml:definitions>
  <inkml:trace contextRef="#ctx0" brushRef="#br0">190 0 19199 0 0,'-8'4'-78'0'0,"0"-1"288"0"0,0-1 607 0 0,0 4 121 0 0,-32 35 934 0 0,1 7-237 0 0,-1 7-908 0 0,35-47-609 0 0,-1 1 1 0 0,2 1-1 0 0,-1-1 1 0 0,1 1 0 0 0,-4 16-1 0 0,6-16-22 0 0,0 1-1 0 0,1-1 1 0 0,-1 12 0 0 0,2-18-56 0 0,1 0 1 0 0,-1-1 0 0 0,0 1 0 0 0,1 0 0 0 0,0-1 0 0 0,0 1-1 0 0,0 0 1 0 0,0-1 0 0 0,1 1 0 0 0,-1-1 0 0 0,1 0 0 0 0,3 5 0 0 0,-4-6-18 0 0,1-1 0 0 0,0 1 0 0 0,1-1 0 0 0,-1 1 1 0 0,0-1-1 0 0,0 0 0 0 0,1 0 0 0 0,-1 0 0 0 0,0 0 1 0 0,1 0-1 0 0,-1 0 0 0 0,1-1 0 0 0,-1 1 0 0 0,1-1 1 0 0,4 0-1 0 0,5 1 79 0 0,23-2 0 0 0,-23 0-55 0 0,-1-1-1 0 0,1-1 0 0 0,-1 0 0 0 0,1-1 0 0 0,-1 0 0 0 0,0 0 0 0 0,-1-1 0 0 0,16-10 0 0 0,4-3 42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2.728"/>
    </inkml:context>
    <inkml:brush xml:id="br0">
      <inkml:brushProperty name="width" value="0.05" units="cm"/>
      <inkml:brushProperty name="height" value="0.05" units="cm"/>
      <inkml:brushProperty name="color" value="#CC0066"/>
    </inkml:brush>
  </inkml:definitions>
  <inkml:trace contextRef="#ctx0" brushRef="#br0">17 1 18695 0 0,'2'1'43'0'0,"-1"1"-97"0"0,-1-2 70 0 0,0 1 0 0 0,0-1 0 0 0,0 0 0 0 0,0 0 0 0 0,0 0-1 0 0,0 1 1 0 0,0-1 0 0 0,0 0 0 0 0,-1 0 0 0 0,1 0 0 0 0,0 0 0 0 0,0 1-1 0 0,0-1 1 0 0,0 0 0 0 0,0 0 0 0 0,-1 0 0 0 0,1 0 0 0 0,0 0 0 0 0,0 0 0 0 0,0 1-1 0 0,0-1 1 0 0,-1 0 0 0 0,1 0 0 0 0,0 0 0 0 0,0 0 0 0 0,0 0 0 0 0,-1 0 0 0 0,1 0-1 0 0,0 0 1 0 0,0 0 0 0 0,0 0 0 0 0,-1 0 0 0 0,1 0 0 0 0,0 0 0 0 0,0 0 0 0 0,-1 0-1 0 0,-10-2 560 0 0,11 2-567 0 0,0 0 0 0 0,0 0 1 0 0,0 0-1 0 0,0 0 0 0 0,0 0 0 0 0,1 0 0 0 0,-1 0 0 0 0,0 0 0 0 0,0 0 1 0 0,0 1-1 0 0,0-1 0 0 0,0 0 0 0 0,0 0 0 0 0,0 0 0 0 0,0 0 0 0 0,0 0 1 0 0,0 0-1 0 0,0 0 0 0 0,0 0 0 0 0,0 0 0 0 0,0 0 0 0 0,0 1 1 0 0,0-1-1 0 0,0 0 0 0 0,0 0 0 0 0,0 0 0 0 0,0 0 0 0 0,0 0 0 0 0,0 0 1 0 0,0 0-1 0 0,0 0 0 0 0,0 0 0 0 0,0 1 0 0 0,0-1 0 0 0,0 0 1 0 0,0 0-1 0 0,0 0 0 0 0,0 0 0 0 0,-1 0 0 0 0,1 0 0 0 0,0 0 0 0 0,0 0 1 0 0,0 0-1 0 0,0 0 0 0 0,0 0 0 0 0,0 0 0 0 0,0 0 0 0 0,0 1 1 0 0,0-1-1 0 0,0 0 0 0 0,0 0 0 0 0,-1 0 0 0 0,1 0 0 0 0,0 0 0 0 0,0 0 1 0 0,0 0-1 0 0,0 0 0 0 0,0 0 0 0 0,0 0 0 0 0,0 0 0 0 0,0 0 0 0 0,0 0 1 0 0,-1 0-1 0 0,1 0 0 0 0,0 0 0 0 0,0 0 0 0 0,0 0 0 0 0,0-1 1 0 0,0 1-1 0 0,3 17 519 0 0,1 0 0 0 0,1-1 0 0 0,12 27 0 0 0,8 26 497 0 0,8 92-54 0 0,-10-44-536 0 0,-12-60-270 0 0,-2 0 0 0 0,3 105 1 0 0,-9-101 48 0 0,18 108 1 0 0,-19-156-161 0 0,1-1 0 0 0,6 16 0 0 0,-8-24-36 0 0,1-1 0 0 0,-1 0 1 0 0,1 0-1 0 0,-1 0 1 0 0,1 0-1 0 0,0 0 0 0 0,0 0 1 0 0,0 0-1 0 0,1 0 1 0 0,-1-1-1 0 0,0 1 0 0 0,1-1 1 0 0,3 3-1 0 0,-5-5-8 0 0,-1 0 0 0 0,1 1 0 0 0,0-1 0 0 0,0 0-1 0 0,0 1 1 0 0,-1-1 0 0 0,1 0 0 0 0,0 0 0 0 0,0 0 0 0 0,0 0 0 0 0,-1 0-1 0 0,1 0 1 0 0,2 0 0 0 0,1-1 55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3.021"/>
    </inkml:context>
    <inkml:brush xml:id="br0">
      <inkml:brushProperty name="width" value="0.05" units="cm"/>
      <inkml:brushProperty name="height" value="0.05" units="cm"/>
      <inkml:brushProperty name="color" value="#CC0066"/>
    </inkml:brush>
  </inkml:definitions>
  <inkml:trace contextRef="#ctx0" brushRef="#br0">244 0 17287 0 0,'-24'2'642'0'0,"20"-1"-379"0"0,1 0 0 0 0,0 0 0 0 0,0 0-1 0 0,-1 0 1 0 0,1 1 0 0 0,-5 3 0 0 0,2-1 36 0 0,1 0 1 0 0,0 1-1 0 0,0-1 1 0 0,1 1-1 0 0,-1 1 0 0 0,-4 7 1 0 0,-21 27 322 0 0,2 0-196 0 0,4-5-188 0 0,3-2 2 0 0,11-20-139 0 0,3-3 125 0 0,0 0 0 0 0,0 1 0 0 0,1-1 0 0 0,-6 14 0 0 0,12-24-204 0 0,0 0 0 0 0,0 0-1 0 0,0 0 1 0 0,0 0 0 0 0,0 0 0 0 0,0 1 0 0 0,0-1-1 0 0,0 0 1 0 0,0 0 0 0 0,0 0 0 0 0,0 0 0 0 0,0 0 0 0 0,0 1-1 0 0,0-1 1 0 0,0 0 0 0 0,0 0 0 0 0,0 0 0 0 0,0 0-1 0 0,0 0 1 0 0,0 1 0 0 0,0-1 0 0 0,0 0 0 0 0,0 0 0 0 0,0 0-1 0 0,0 0 1 0 0,0 0 0 0 0,0 0 0 0 0,0 1 0 0 0,0-1 0 0 0,0 0-1 0 0,1 0 1 0 0,-1 0 0 0 0,0 0 0 0 0,0 0 0 0 0,0 0-1 0 0,0 0 1 0 0,0 0 0 0 0,0 0 0 0 0,0 0 0 0 0,1 1 0 0 0,-1-1-1 0 0,0 0 1 0 0,0 0 0 0 0,0 0 0 0 0,0 0 0 0 0,0 0-1 0 0,1 0 1 0 0,-1 0 0 0 0,0 0 0 0 0,0 0 0 0 0,0 0 0 0 0,0 0-1 0 0,13-2 213 0 0,3-1-28 0 0,35 3 81 0 0,-48 0-272 0 0,0 0 1 0 0,-1 0 0 0 0,1 0 0 0 0,0 0 0 0 0,0 0 0 0 0,-1 1 0 0 0,1-1 0 0 0,3 2 0 0 0,17 5 130 0 0,-16-5-108 0 0,24 4 155 0 0,8-2 52 0 0,-32-2-204 0 0,25-1 167 0 0,57-1 159 0 0,-63-3-246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3.207"/>
    </inkml:context>
    <inkml:brush xml:id="br0">
      <inkml:brushProperty name="width" value="0.05" units="cm"/>
      <inkml:brushProperty name="height" value="0.05" units="cm"/>
      <inkml:brushProperty name="color" value="#CC0066"/>
    </inkml:brush>
  </inkml:definitions>
  <inkml:trace contextRef="#ctx0" brushRef="#br0">1 0 20095 0 0,'0'23'2422'0'0,"0"10"-254"0"0,1 8-1123 0 0,1 22-552 0 0,0-37 123 0 0,-2-20-533 0 0,0-1 0 0 0,1 0 0 0 0,0 1 0 0 0,0-1 0 0 0,1 0 0 0 0,2 7 1 0 0,-1-7 30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7.630"/>
    </inkml:context>
    <inkml:brush xml:id="br0">
      <inkml:brushProperty name="width" value="0.05" units="cm"/>
      <inkml:brushProperty name="height" value="0.05" units="cm"/>
      <inkml:brushProperty name="color" value="#CC0066"/>
    </inkml:brush>
  </inkml:definitions>
  <inkml:trace contextRef="#ctx0" brushRef="#br0">0 2 18791 0 0,'0'-2'0'0'0,"0"8"608"0"0,0 0 600 0 0,0-8-96 0 0,6-6-88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3.363"/>
    </inkml:context>
    <inkml:brush xml:id="br0">
      <inkml:brushProperty name="width" value="0.05" units="cm"/>
      <inkml:brushProperty name="height" value="0.05" units="cm"/>
      <inkml:brushProperty name="color" value="#CC0066"/>
    </inkml:brush>
  </inkml:definitions>
  <inkml:trace contextRef="#ctx0" brushRef="#br0">0 15 17079 0 0,'0'-3'0'0'0,"5"-1"640"0"0,-2 8 648 0 0,2-4 112 0 0,1-3 128 0 0,9-1-464 0 0,16-1-472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3.688"/>
    </inkml:context>
    <inkml:brush xml:id="br0">
      <inkml:brushProperty name="width" value="0.05" units="cm"/>
      <inkml:brushProperty name="height" value="0.05" units="cm"/>
      <inkml:brushProperty name="color" value="#CC0066"/>
    </inkml:brush>
  </inkml:definitions>
  <inkml:trace contextRef="#ctx0" brushRef="#br0">13 126 12056 0 0,'0'3'0'0'0,"0"12"26"0"0,-2-7 92 0 0,-1 3 60 0 0,1-6-4 0 0,1 0 57 0 0,0 0 0 0 0,0 0 0 0 0,0 0 0 0 0,0 0 0 0 0,1 8 0 0 0,-1-6-41 0 0,2 20 770 0 0,-1-24-877 0 0,0 0 86 0 0,0 0 1 0 0,1 0-1 0 0,-1-1 0 0 0,1 1 0 0 0,-1 0 0 0 0,1 0 0 0 0,0-1 0 0 0,0 1 1 0 0,0 0-1 0 0,0-1 0 0 0,0 1 0 0 0,2 2 0 0 0,0 0 245 0 0,-3-4-377 0 0,0-1 1 0 0,0 1 0 0 0,0-1 0 0 0,0 1-1 0 0,0-1 1 0 0,0 1 0 0 0,1-1-1 0 0,-1 1 1 0 0,0-1 0 0 0,0 1 0 0 0,1-1-1 0 0,-1 1 1 0 0,0-1 0 0 0,1 1-1 0 0,-1-1 1 0 0,0 0 0 0 0,1 1 0 0 0,-1-1-1 0 0,1 0 1 0 0,-1 1 0 0 0,0-1-1 0 0,1 0 1 0 0,-1 1 0 0 0,1-1-1 0 0,-1 0 1 0 0,1 0 0 0 0,-1 0 0 0 0,1 1-1 0 0,-1-1 1 0 0,1 0 0 0 0,-1 0-1 0 0,1 0 1 0 0,0 0 0 0 0,-1 0 0 0 0,1 0-1 0 0,-1 0 1 0 0,2 0 0 0 0,39-14 696 0 0,-30 6-491 0 0,15-12 5 0 0,-14 7-17 0 0,-11 12-222 0 0,20-28 371 0 0,-1 0 0 0 0,23-47 0 0 0,-39 66-159 0 0,0 1-1 0 0,1 0 1 0 0,0 0 0 0 0,0 0 0 0 0,1 1-1 0 0,0 0 1 0 0,1 0 0 0 0,13-13 0 0 0,-18 19-102 0 0,1 0 1 0 0,-1 0 0 0 0,1 0 0 0 0,0 1-1 0 0,0-1 1 0 0,0 1 0 0 0,5-2 0 0 0,-7 3-87 0 0,0-1 0 0 0,0 1-1 0 0,0 0 1 0 0,0 0 0 0 0,0 0 0 0 0,0 0 0 0 0,0 0 0 0 0,0 0 0 0 0,1 0 0 0 0,-1 0 0 0 0,0 0 0 0 0,0 0 0 0 0,0 1-1 0 0,0-1 1 0 0,0 0 0 0 0,0 1 0 0 0,0-1 0 0 0,0 1 0 0 0,0-1 0 0 0,0 1 0 0 0,0 0 0 0 0,0-1 0 0 0,-1 1 0 0 0,1 0-1 0 0,0 0 1 0 0,1 0 0 0 0,4 7 76 0 0,1 1 1 0 0,-1-1-1 0 0,-1 1 0 0 0,1 0 0 0 0,-1 1 1 0 0,-1-1-1 0 0,0 1 0 0 0,0 0 0 0 0,-1 0 0 0 0,0 0 1 0 0,1 12-1 0 0,-2-13 7 0 0,1 1 1 0 0,0-1-1 0 0,6 13 0 0 0,-5-12-20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4.336"/>
    </inkml:context>
    <inkml:brush xml:id="br0">
      <inkml:brushProperty name="width" value="0.05" units="cm"/>
      <inkml:brushProperty name="height" value="0.05" units="cm"/>
      <inkml:brushProperty name="color" value="#CC0066"/>
    </inkml:brush>
  </inkml:definitions>
  <inkml:trace contextRef="#ctx0" brushRef="#br0">453 4 15680 0 0,'-4'-2'-58'0'0,"0"1"54"0"0,0 1 116 0 0,-2 3 314 0 0,0 0 282 0 0,2-1-43 0 0,-23 5 1019 0 0,-32 14 0 0 0,8-3-734 0 0,10-3-242 0 0,-61 30-1 0 0,96-42-640 0 0,-1 1 0 0 0,1 1-1 0 0,-1-1 1 0 0,-6 8 0 0 0,11-11-41 0 0,0 1 0 0 0,0 0 0 0 0,0 0 1 0 0,1 0-1 0 0,-1 0 0 0 0,1 0 0 0 0,-1 0 0 0 0,1 1 0 0 0,0-1 1 0 0,0 0-1 0 0,0 1 0 0 0,0-1 0 0 0,0 1 0 0 0,0-1 0 0 0,1 1 0 0 0,-1 2 1 0 0,1-4-12 0 0,1 0 0 0 0,-1 0 1 0 0,0 0-1 0 0,0-1 1 0 0,1 1-1 0 0,-1 0 0 0 0,0 0 1 0 0,1 0-1 0 0,-1 0 1 0 0,1-1-1 0 0,0 1 0 0 0,-1 0 1 0 0,1 0-1 0 0,-1-1 1 0 0,1 1-1 0 0,0 0 0 0 0,0-1 1 0 0,-1 1-1 0 0,1-1 1 0 0,0 1-1 0 0,0-1 0 0 0,0 1 1 0 0,-1-1-1 0 0,1 0 1 0 0,0 1-1 0 0,0-1 0 0 0,0 0 1 0 0,2 1-1 0 0,31 3 168 0 0,-26-3-143 0 0,25 1 110 0 0,46-1-1 0 0,-65-2-83 0 0,1-1 0 0 0,-1 0 0 0 0,0-1 0 0 0,1-1 0 0 0,23-9 0 0 0,-34 12-23 0 0,0-1 0 0 0,-1 0 1 0 0,1 0-1 0 0,0 0 0 0 0,-1 0 0 0 0,5-4 1 0 0,-7 5-19 0 0,0-1 0 0 0,0 1 0 0 0,0 0 0 0 0,0-1 0 0 0,0 1 0 0 0,0-1 0 0 0,0 1 0 0 0,0-1 0 0 0,-1 0 1 0 0,1 1-1 0 0,-1-1 0 0 0,1 0 0 0 0,-1 1 0 0 0,1-1 0 0 0,-1 0 0 0 0,0 1 0 0 0,0-4 0 0 0,0-3 106 0 0,0-15 224 0 0,0 22-341 0 0,0 1-1 0 0,0-1 0 0 0,-1 0 1 0 0,1 1-1 0 0,0-1 1 0 0,0 0-1 0 0,0 1 1 0 0,-1-1-1 0 0,1 0 1 0 0,0 1-1 0 0,-1-1 1 0 0,1 1-1 0 0,-1-1 1 0 0,1 1-1 0 0,0-1 0 0 0,-1 1 1 0 0,1-1-1 0 0,-1 1 1 0 0,0-1-1 0 0,1 1 1 0 0,-1-1-1 0 0,1 1 1 0 0,-1 0-1 0 0,1-1 1 0 0,-1 1-1 0 0,-1-1 1 0 0,2 1 1 0 0,-1 0 0 0 0,1 0 0 0 0,0 0 1 0 0,0 0-1 0 0,-1 0 0 0 0,1 0 0 0 0,0 0 1 0 0,0 0-1 0 0,0 0 0 0 0,-1 0 1 0 0,1 0-1 0 0,0-1 0 0 0,0 1 0 0 0,0 0 1 0 0,-1 0-1 0 0,1 0 0 0 0,0 0 1 0 0,0-1-1 0 0,0 1 0 0 0,0 0 0 0 0,-1 0 1 0 0,1 0-1 0 0,0-1 0 0 0,0 1 0 0 0,0 0 1 0 0,0 0-1 0 0,0-1 0 0 0,0 1 1 0 0,0 0-1 0 0,0 0 0 0 0,0-1 0 0 0,0 1 1 0 0,0 0-1 0 0,0 0 0 0 0,0 0 1 0 0,0-1-1 0 0,0 1 0 0 0,0 0 0 0 0,0 0 1 0 0,0-1-1 0 0,1 1 487 0 0,-2 9-295 0 0,-6 21 51 0 0,-6 52 0 0 0,10-39-158 0 0,1 1 0 0 0,2-1 0 0 0,2 1-1 0 0,9 49 1 0 0,6-12 64 0 0,4-2 0 0 0,3 0 0 0 0,46 102 0 0 0,-50-139-91 0 0,-5-10 1 0 0,-2 0 0 0 0,0 1-1 0 0,9 43 1 0 0,-20-67-57 0 0,0 0 1 0 0,-1 0-1 0 0,0 0 1 0 0,-1 0-1 0 0,0 1 0 0 0,0-1 1 0 0,-1 0-1 0 0,0 0 1 0 0,0 0-1 0 0,-1 0 0 0 0,0 0 1 0 0,-1 0-1 0 0,0 0 1 0 0,-1-1-1 0 0,1 1 1 0 0,-2-1-1 0 0,-6 11 0 0 0,6-14-4 0 0,0 1 0 0 0,0-1-1 0 0,0-1 1 0 0,0 1-1 0 0,-1-1 1 0 0,1 0-1 0 0,-1 0 1 0 0,0-1 0 0 0,-1 0-1 0 0,1 0 1 0 0,-13 4-1 0 0,6-3 8 0 0,-1 0 0 0 0,1-2 0 0 0,-1 1 0 0 0,1-2 0 0 0,-18 1 0 0 0,17-3-7 0 0,-1 0 0 0 0,1-1 0 0 0,0-1 0 0 0,0 0 0 0 0,-21-8 0 0 0,5 0 17 0 0,-40-22-1 0 0,56 25-19 0 0,1 0-1 0 0,0 0 1 0 0,0-2-1 0 0,1 1 1 0 0,0-2-1 0 0,0 1 1 0 0,-15-20-1 0 0,19 19-2 0 0,1 0 0 0 0,0 0-1 0 0,0-1 1 0 0,1 1 0 0 0,1-2-1 0 0,0 1 1 0 0,0 0 0 0 0,1-1-1 0 0,-3-18 1 0 0,5 20-1 0 0,1-1-1 0 0,0 1 0 0 0,1-1 1 0 0,0 1-1 0 0,0-1 1 0 0,1 0-1 0 0,1 1 1 0 0,0 0-1 0 0,0-1 1 0 0,2 1-1 0 0,-1 0 1 0 0,1 0-1 0 0,1 0 1 0 0,0 1-1 0 0,0 0 1 0 0,1 0-1 0 0,14-18 1 0 0,24-22 39 0 0,2 3 0 0 0,57-46 0 0 0,32-31 57 0 0,-107 95-78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6.861"/>
    </inkml:context>
    <inkml:brush xml:id="br0">
      <inkml:brushProperty name="width" value="0.05" units="cm"/>
      <inkml:brushProperty name="height" value="0.05" units="cm"/>
      <inkml:brushProperty name="color" value="#CC0066"/>
    </inkml:brush>
  </inkml:definitions>
  <inkml:trace contextRef="#ctx0" brushRef="#br0">20 26 7328 0 0,'-4'-9'0'0'0,"0"2"6"0"0,-1 4 41 0 0,-2-3 5355 0 0,10 10-3681 0 0,5 13 649 0 0,81 251 1163 0 0,-72-208-3060 0 0,-5-18 139 0 0,10 65-1 0 0,7 71 1111 0 0,-28-162-1526 0 0,2 14 262 0 0,-3-29-431 0 0,0 0 1 0 0,1 0-1 0 0,-1 0 1 0 0,0 0-1 0 0,1 0 0 0 0,-1 0 1 0 0,1 0-1 0 0,-1 0 1 0 0,1 0-1 0 0,-1-1 1 0 0,1 1-1 0 0,0 0 1 0 0,-1 0-1 0 0,1-1 1 0 0,0 1-1 0 0,0 0 0 0 0,0-1 1 0 0,-1 1-1 0 0,1-1 1 0 0,0 1-1 0 0,0-1 1 0 0,0 1-1 0 0,0-1 1 0 0,0 0-1 0 0,1 1 1 0 0,7-1 170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7.174"/>
    </inkml:context>
    <inkml:brush xml:id="br0">
      <inkml:brushProperty name="width" value="0.05" units="cm"/>
      <inkml:brushProperty name="height" value="0.05" units="cm"/>
      <inkml:brushProperty name="color" value="#CC0066"/>
    </inkml:brush>
  </inkml:definitions>
  <inkml:trace contextRef="#ctx0" brushRef="#br0">90 80 15072 0 0,'-25'25'361'0'0,"2"-4"486"0"0,14-10-238 0 0,-7 13-8 0 0,10-10-49 0 0,-3 14-4 0 0,7-14-3 0 0,2 14-51 0 0,0-27-475 0 0,0 0 0 0 0,0-1 1 0 0,0 1-1 0 0,0 0 0 0 0,0 0 0 0 0,1-1 1 0 0,-1 1-1 0 0,0 0 0 0 0,0 0 1 0 0,0-1-1 0 0,1 1 0 0 0,-1 0 0 0 0,0 0 1 0 0,1 0-1 0 0,15 31 446 0 0,-13-28-399 0 0,-2 0-32 0 0,0 0 1 0 0,1 0-1 0 0,0-1 1 0 0,0 1-1 0 0,0-1 0 0 0,0 1 1 0 0,1-1-1 0 0,-1 0 1 0 0,1 0-1 0 0,0 0 1 0 0,0 0-1 0 0,3 3 1 0 0,1-4-11 0 0,0 0 0 0 0,0 0 0 0 0,13 1 0 0 0,-16-3-17 0 0,0 0 0 0 0,-1 0 1 0 0,1 0-1 0 0,0 0 1 0 0,-1-1-1 0 0,1 1 0 0 0,-1-1 1 0 0,4-1-1 0 0,4-1 7 0 0,3 0 22 0 0,0 0 0 0 0,0-1 0 0 0,-1-1 0 0 0,1-1 0 0 0,-1 0 0 0 0,0 0 0 0 0,-1-1 0 0 0,0-1 0 0 0,0 0 1 0 0,0-1-1 0 0,-1 0 0 0 0,0-1 0 0 0,-1 0 0 0 0,13-15 0 0 0,-19 18 13 0 0,0 1 0 0 0,0 0-1 0 0,0-1 1 0 0,-1 0 0 0 0,0 0 0 0 0,0 0-1 0 0,-1 0 1 0 0,0 0 0 0 0,0-1 0 0 0,-1 1-1 0 0,1-1 1 0 0,-2 1 0 0 0,1-1 0 0 0,-2-13-1 0 0,1 16-9 0 0,-1 1 0 0 0,1-1 0 0 0,-1 1-1 0 0,0 0 1 0 0,-1-1 0 0 0,1 1 0 0 0,-1 0-1 0 0,0 0 1 0 0,0 0 0 0 0,0 0 0 0 0,0 0-1 0 0,-1 0 1 0 0,0 1 0 0 0,1-1-1 0 0,-1 1 1 0 0,-1-1 0 0 0,1 1 0 0 0,0 0-1 0 0,-1 1 1 0 0,0-1 0 0 0,1 1 0 0 0,-1-1-1 0 0,0 1 1 0 0,0 0 0 0 0,-8-3 0 0 0,2 3 47 0 0,1 0 1 0 0,0 0-1 0 0,-1 1 1 0 0,1 0-1 0 0,-1 0 1 0 0,1 1-1 0 0,-1 1 1 0 0,1-1-1 0 0,-1 2 1 0 0,1-1-1 0 0,0 1 1 0 0,-1 1-1 0 0,1-1 1 0 0,0 2-1 0 0,-17 7 1 0 0,25-10-66 0 0,0-1 1 0 0,0 1 0 0 0,0 0 0 0 0,0-1 0 0 0,0 1 0 0 0,0 0 0 0 0,0 0 0 0 0,0-1 0 0 0,0 1 0 0 0,0 0 0 0 0,0 0 0 0 0,0 0-1 0 0,1 0 1 0 0,-1 0 0 0 0,-1 2 0 0 0,0 5 146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7.579"/>
    </inkml:context>
    <inkml:brush xml:id="br0">
      <inkml:brushProperty name="width" value="0.05" units="cm"/>
      <inkml:brushProperty name="height" value="0.05" units="cm"/>
      <inkml:brushProperty name="color" value="#CC0066"/>
    </inkml:brush>
  </inkml:definitions>
  <inkml:trace contextRef="#ctx0" brushRef="#br0">218 0 16575 0 0,'-14'12'401'0'0,"-2"2"374"0"0,5-4-143 0 0,-3 4-254 0 0,1 5 427 0 0,-20 24 452 0 0,27-35-1053 0 0,-20 24 571 0 0,19-25-657 0 0,2-3 0 0 0,1 1 1 0 0,0-1-1 0 0,0 1 1 0 0,-5 8 0 0 0,-18 24 391 0 0,13-14-358 0 0,13-22-136 0 0,0 0 0 0 0,0 0 0 0 0,1 0 0 0 0,-1 1 0 0 0,0-1 0 0 0,1 0-1 0 0,-1 0 1 0 0,1 1 0 0 0,-1-1 0 0 0,1 0 0 0 0,-1 1 0 0 0,1-1 0 0 0,0 1-1 0 0,0-1 1 0 0,0 3 0 0 0,-1 0 30 0 0,1-3-34 0 0,0-1 1 0 0,0 1-1 0 0,-1 0 0 0 0,1-1 0 0 0,0 1 0 0 0,0 0 0 0 0,0-1 0 0 0,0 1 0 0 0,0 0 1 0 0,0-1-1 0 0,0 1 0 0 0,0 0 0 0 0,0-1 0 0 0,0 1 0 0 0,0 0 0 0 0,0-1 1 0 0,1 2-1 0 0,0 0 28 0 0,-1-2-28 0 0,0 1 0 0 0,1-1 0 0 0,-1 1 0 0 0,0-1 0 0 0,1 0 0 0 0,-1 1 0 0 0,1-1 0 0 0,-1 0 1 0 0,1 1-1 0 0,-1-1 0 0 0,0 0 0 0 0,1 0 0 0 0,-1 1 0 0 0,1-1 0 0 0,0 0 0 0 0,-1 0 0 0 0,1 0 0 0 0,-1 0 0 0 0,1 1 0 0 0,0-1 0 0 0,6 0 104 0 0,3-1-69 0 0,0-1 0 0 0,0 0 0 0 0,0-1-1 0 0,0 0 1 0 0,-1-1 0 0 0,1 0 0 0 0,-1 0-1 0 0,0-1 1 0 0,8-6 0 0 0,15-10 138 0 0,30-27 0 0 0,-17 5 70 0 0,-36 34-180 0 0,0-1 1 0 0,1 1 0 0 0,0 1-1 0 0,0 0 1 0 0,19-11 0 0 0,-29 19-70 0 0,1 0 1 0 0,-1 0-1 0 0,0 0 1 0 0,0 0-1 0 0,1 0 0 0 0,-1 1 1 0 0,0-1-1 0 0,0 0 1 0 0,1 0-1 0 0,-1 0 0 0 0,0 0 1 0 0,0 1-1 0 0,1-1 1 0 0,-1 0-1 0 0,0 0 0 0 0,0 0 1 0 0,1 1-1 0 0,-1-1 1 0 0,0 0-1 0 0,0 0 1 0 0,0 1-1 0 0,0-1 0 0 0,0 0 1 0 0,1 0-1 0 0,-1 1 1 0 0,0-1-1 0 0,0 0 0 0 0,0 1 1 0 0,0-1-1 0 0,0 0 1 0 0,0 0-1 0 0,0 1 0 0 0,0-1 1 0 0,0 0-1 0 0,0 1 1 0 0,0-1-1 0 0,0 0 0 0 0,0 0 1 0 0,0 1-1 0 0,0 0 1 0 0,0 19 13 0 0,0-15 5 0 0,8 164 117 0 0,-5-143-109 0 0,2 1-1 0 0,1-1 1 0 0,1 0 0 0 0,14 35-1 0 0,51 89 192 0 0,-60-122-145 0 0,-1-1 0 0 0,-1 1-1 0 0,7 32 1 0 0,-15-53-53 0 0,-1-1 0 0 0,0 0 1 0 0,0 1-1 0 0,0-1 0 0 0,-1 0 1 0 0,0 1-1 0 0,0-1 0 0 0,0 1 0 0 0,-1-1 1 0 0,0 0-1 0 0,-1 1 0 0 0,1-1 0 0 0,-1 0 1 0 0,0 0-1 0 0,-1 0 0 0 0,0 0 1 0 0,1 0-1 0 0,-2-1 0 0 0,1 1 0 0 0,-1-1 1 0 0,0 0-1 0 0,0 0 0 0 0,-7 6 0 0 0,-3 1 56 0 0,-2-1-1 0 0,1 0 0 0 0,-2-2 0 0 0,1 0 1 0 0,-1-1-1 0 0,-1 0 0 0 0,1-1 0 0 0,-1-2 1 0 0,0 1-1 0 0,-1-2 0 0 0,1 0 0 0 0,-23 0 0 0 0,37-3-60 0 0,1-1 0 0 0,-1 0 0 0 0,1 0 0 0 0,-1 0 0 0 0,1-1 0 0 0,-1 1-1 0 0,1-1 1 0 0,0 0 0 0 0,-1 0 0 0 0,-4-2 0 0 0,7 2-11 0 0,-1 0 1 0 0,1 0 0 0 0,0 0-1 0 0,-1 0 1 0 0,1-1-1 0 0,0 1 1 0 0,-1 0-1 0 0,1-1 1 0 0,0 1-1 0 0,0 0 1 0 0,0-1-1 0 0,0 1 1 0 0,1-1 0 0 0,-1 0-1 0 0,0 1 1 0 0,1-1-1 0 0,-1 0 1 0 0,1 1-1 0 0,-1-1 1 0 0,1 0-1 0 0,0 0 1 0 0,-1-2-1 0 0,1-15 32 0 0,1 0-1 0 0,0 0 0 0 0,1 1 0 0 0,7-30 0 0 0,6-6 16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7.951"/>
    </inkml:context>
    <inkml:brush xml:id="br0">
      <inkml:brushProperty name="width" value="0.05" units="cm"/>
      <inkml:brushProperty name="height" value="0.05" units="cm"/>
      <inkml:brushProperty name="color" value="#CC0066"/>
    </inkml:brush>
  </inkml:definitions>
  <inkml:trace contextRef="#ctx0" brushRef="#br0">146 0 18391 0 0,'-17'19'747'0'0,"-4"6"7"0"0,16-18-657 0 0,-13 15 485 0 0,-4 2 30 0 0,16-19-487 0 0,4-3-72 0 0,-1-1 0 0 0,1 1 0 0 0,0 0 0 0 0,0 0 0 0 0,0 1 0 0 0,0-1 0 0 0,1 0 0 0 0,-4 5 0 0 0,-30 48 775 0 0,35-55-823 0 0,0 1 1 0 0,0-1-1 0 0,0 1 1 0 0,0-1-1 0 0,0 0 1 0 0,0 1-1 0 0,0-1 1 0 0,0 1-1 0 0,0-1 1 0 0,0 0-1 0 0,0 1 1 0 0,1-1 0 0 0,-1 0-1 0 0,0 1 1 0 0,0-1-1 0 0,0 1 1 0 0,1-1-1 0 0,-1 0 1 0 0,0 0-1 0 0,0 1 1 0 0,1-1-1 0 0,-1 0 1 0 0,0 1-1 0 0,1-1 1 0 0,-1 0-1 0 0,0 0 1 0 0,1 0-1 0 0,-1 1 1 0 0,0-1-1 0 0,1 0 1 0 0,-1 0 0 0 0,1 0-1 0 0,-1 0 1 0 0,0 0-1 0 0,1 0 1 0 0,-1 1-1 0 0,1-1 1 0 0,-1 0-1 0 0,0 0 1 0 0,1 0-1 0 0,-1 0 1 0 0,1-1-1 0 0,-1 1 1 0 0,0 0-1 0 0,1 0 1 0 0,-1 0-1 0 0,1 0 1 0 0,12-10 71 0 0,14-3-18 0 0,-21 10-39 0 0,9-3 10 0 0,0 0 0 0 0,0 1 0 0 0,0 1 0 0 0,27-5 1 0 0,-42 9-30 0 0,0 0 0 0 0,1 0 1 0 0,-1 0-1 0 0,0 0 1 0 0,0 0-1 0 0,0 0 1 0 0,0 0-1 0 0,1 0 1 0 0,-1-1-1 0 0,0 1 0 0 0,0 0 1 0 0,0 0-1 0 0,1 0 1 0 0,-1 0-1 0 0,0 0 1 0 0,0 1-1 0 0,0-1 0 0 0,1 0 1 0 0,-1 0-1 0 0,0 0 1 0 0,0 0-1 0 0,0 0 1 0 0,1 0-1 0 0,-1 0 0 0 0,0 0 1 0 0,0 0-1 0 0,0 0 1 0 0,0 1-1 0 0,1-1 1 0 0,-1 0-1 0 0,0 0 0 0 0,0 0 1 0 0,0 0-1 0 0,0 0 1 0 0,0 1-1 0 0,0-1 1 0 0,0 0-1 0 0,1 0 0 0 0,-1 0 1 0 0,0 1-1 0 0,0-1 1 0 0,0 0-1 0 0,0 0 1 0 0,0 0-1 0 0,0 0 0 0 0,0 1 1 0 0,0-1-1 0 0,0 0 1 0 0,0 0-1 0 0,0 0 1 0 0,0 1-1 0 0,0-1 1 0 0,0 0-1 0 0,0 0 0 0 0,0 0 1 0 0,0 1-1 0 0,0-1 1 0 0,0 0-1 0 0,-1 0 1 0 0,1 0-1 0 0,0 1 0 0 0,0-1 1 0 0,0 0-1 0 0,0 0 1 0 0,0 0-1 0 0,-1 0 1 0 0,1 1 0 0 0,0 0 1 0 0,-1 0 0 0 0,1 0 0 0 0,0 0 0 0 0,0-1 0 0 0,0 1 0 0 0,0 0 0 0 0,0 0 0 0 0,0 0-1 0 0,0 0 1 0 0,0 0 0 0 0,0 0 0 0 0,0 0 0 0 0,0-1 0 0 0,0 1 0 0 0,0 0 0 0 0,1 1 0 0 0,37 56 55 0 0,-29-37-45 0 0,0 1-1 0 0,-1-1 1 0 0,5 27-1 0 0,10 70 37 0 0,-14-64-21 0 0,-7-41-13 0 0,-1 1 0 0 0,0-1 0 0 0,-1 1 0 0 0,0 0 0 0 0,-1-1 0 0 0,-1 1 0 0 0,0-1 1 0 0,-1 0-1 0 0,0 1 0 0 0,-1-1 0 0 0,-1 0 0 0 0,-9 19 0 0 0,10-24 12 0 0,1 0 1 0 0,-1 0-1 0 0,-1-1 1 0 0,1 0 0 0 0,-1 0-1 0 0,0 0 1 0 0,-1 0-1 0 0,0-1 1 0 0,0 0-1 0 0,-12 9 1 0 0,11-9 81 0 0,0-1 0 0 0,-1 0 0 0 0,0-1 0 0 0,1 1 0 0 0,-2-1 0 0 0,1-1 0 0 0,-15 5 0 0 0,22-8-86 0 0,0 0 0 0 0,0 0 1 0 0,0 0-1 0 0,1-1 1 0 0,-1 1-1 0 0,0 0 0 0 0,0 0 1 0 0,0-1-1 0 0,0 1 1 0 0,0 0-1 0 0,1-1 0 0 0,-1 1 1 0 0,0-1-1 0 0,0 1 0 0 0,1-1 1 0 0,-1 0-1 0 0,0 1 1 0 0,1-1-1 0 0,-1 0 0 0 0,0 1 1 0 0,1-1-1 0 0,-1-1 1 0 0,-11-19 212 0 0,7-2-76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8.138"/>
    </inkml:context>
    <inkml:brush xml:id="br0">
      <inkml:brushProperty name="width" value="0.05" units="cm"/>
      <inkml:brushProperty name="height" value="0.05" units="cm"/>
      <inkml:brushProperty name="color" value="#CC0066"/>
    </inkml:brush>
  </inkml:definitions>
  <inkml:trace contextRef="#ctx0" brushRef="#br0">0 1 16783 0 0,'0'0'3'0'0,"2"0"143"0"0,0 2-287 0 0,-1 1 751 0 0,-1-2 566 0 0,0 38 808 0 0,5 39-219 0 0,-3-59-1439 0 0,0 0 1 0 0,-1 0-1 0 0,-4 33 0 0 0,2-46-223 0 0,0 1-1 0 0,0-1 0 0 0,0 1 0 0 0,1-1 1 0 0,0 1-1 0 0,0 0 0 0 0,1-1 0 0 0,0 1 1 0 0,0 0-1 0 0,0-1 0 0 0,1 1 0 0 0,4 9 1 0 0,-4-12 23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8.276"/>
    </inkml:context>
    <inkml:brush xml:id="br0">
      <inkml:brushProperty name="width" value="0.05" units="cm"/>
      <inkml:brushProperty name="height" value="0.05" units="cm"/>
      <inkml:brushProperty name="color" value="#CC0066"/>
    </inkml:brush>
  </inkml:definitions>
  <inkml:trace contextRef="#ctx0" brushRef="#br0">22 35 11760 0 0,'-8'-6'0'0'0,"-1"-1"0"0"0,4 2 0 0 0,5 7 704 0 0,2 2 1456 0 0,1-5-1536 0 0,0-2 8 0 0,-1 1-9 0 0,2-1 9 0 0,4-2-592 0 0,1 1 16 0 0,0-1-8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8.586"/>
    </inkml:context>
    <inkml:brush xml:id="br0">
      <inkml:brushProperty name="width" value="0.05" units="cm"/>
      <inkml:brushProperty name="height" value="0.05" units="cm"/>
      <inkml:brushProperty name="color" value="#CC0066"/>
    </inkml:brush>
  </inkml:definitions>
  <inkml:trace contextRef="#ctx0" brushRef="#br0">2 34 9536 0 0,'0'10'18'0'0,"-1"7"66"0"0,1-7 16 0 0,-1 1 0 0 0,1-1 0 0 0,3 18 0 0 0,-3-27-46 0 0,1 1 0 0 0,-1-1 0 0 0,1 0 0 0 0,0 1-1 0 0,-1-1 1 0 0,1 0 0 0 0,0 0 0 0 0,0 0-1 0 0,0 0 1 0 0,0 0 0 0 0,0 0 0 0 0,0 0 0 0 0,0 0-1 0 0,2 1 1 0 0,8 9 947 0 0,-10-11-873 0 0,-1 0 0 0 0,1 1 1 0 0,-1-1-1 0 0,1 0 0 0 0,0 1 0 0 0,-1-1 0 0 0,1 0 0 0 0,0 0 0 0 0,-1 0 0 0 0,1 0 0 0 0,-1 1 0 0 0,1-1 0 0 0,0 0 1 0 0,-1 0-1 0 0,1 0 0 0 0,0 0 0 0 0,-1-1 0 0 0,1 1 0 0 0,0 0 0 0 0,-1 0 0 0 0,1 0 0 0 0,0 0 0 0 0,-1-1 0 0 0,1 1 1 0 0,-1 0-1 0 0,1-1 0 0 0,0 1 0 0 0,-1 0 0 0 0,2-1 0 0 0,24-16 537 0 0,-19 11-253 0 0,56-39 1058 0 0,-36 23-337 0 0,34-19-1 0 0,-56 39-982 0 0,-1-1 1 0 0,1 1 0 0 0,0 0 0 0 0,0 1 0 0 0,-1-1-1 0 0,1 1 1 0 0,0 0 0 0 0,0 0 0 0 0,0 0-1 0 0,1 1 1 0 0,-1 0 0 0 0,8 0 0 0 0,-10 1-89 0 0,-1-1 0 0 0,1 1 0 0 0,-1-1 0 0 0,0 1 0 0 0,1 0 0 0 0,-1 0 1 0 0,0 0-1 0 0,1 0 0 0 0,-1 0 0 0 0,0 1 0 0 0,0-1 0 0 0,0 1 0 0 0,0-1 0 0 0,0 1 0 0 0,0 0 1 0 0,-1 0-1 0 0,1-1 0 0 0,-1 1 0 0 0,1 1 0 0 0,-1-1 0 0 0,0 0 0 0 0,1 0 0 0 0,-1 0 1 0 0,0 1-1 0 0,0-1 0 0 0,0 4 0 0 0,6 30 550 0 0,-7-29-514 0 0,1 0 1 0 0,1 1-1 0 0,-1-1 1 0 0,1-1-1 0 0,0 1 1 0 0,5 10-1 0 0,-6-16-78 0 0,0 1 0 0 0,0-1 0 0 0,0 0 0 0 0,1 1 0 0 0,-1-1 0 0 0,0 0 0 0 0,1 0 0 0 0,-1 0 0 0 0,1 0-1 0 0,-1 0 1 0 0,1 0 0 0 0,-1 0 0 0 0,1 0 0 0 0,0-1 0 0 0,-1 1 0 0 0,1-1 0 0 0,3 1 0 0 0,10 3 85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7.940"/>
    </inkml:context>
    <inkml:brush xml:id="br0">
      <inkml:brushProperty name="width" value="0.05" units="cm"/>
      <inkml:brushProperty name="height" value="0.05" units="cm"/>
      <inkml:brushProperty name="color" value="#CC0066"/>
    </inkml:brush>
  </inkml:definitions>
  <inkml:trace contextRef="#ctx0" brushRef="#br0">69 1 13864 0 0,'-3'1'61'0'0,"-3"2"212"0"0,0 0 123 0 0,-3-1 196 0 0,6-1-402 0 0,-1 4 378 0 0,-11 22 647 0 0,13-24-1148 0 0,-13 25 1054 0 0,14-25-1041 0 0,0-1 0 0 0,1 0 0 0 0,-1 1 0 0 0,0-1 0 0 0,1 1 0 0 0,-1-1 0 0 0,1 1-1 0 0,0-1 1 0 0,0 1 0 0 0,0-1 0 0 0,0 1 0 0 0,1 4 0 0 0,5 13 76 0 0,-6-19-146 0 0,1 0 1 0 0,-1-1-1 0 0,0 1 0 0 0,1 0 0 0 0,-1-1 0 0 0,0 1 1 0 0,1 0-1 0 0,-1-1 0 0 0,1 1 0 0 0,-1 0 1 0 0,1-1-1 0 0,-1 1 0 0 0,1-1 0 0 0,0 2 0 0 0,39 32 302 0 0,1-1-1 0 0,2-2 0 0 0,49 27 1 0 0,-53-37 17 0 0,-29-17-171 0 0,0 1 0 0 0,0 1 0 0 0,-1 0 0 0 0,1 0 0 0 0,-1 1 0 0 0,0 0 1 0 0,-1 0-1 0 0,12 14 0 0 0,-20-20-116 0 0,1 0 0 0 0,-1 0 0 0 0,1 0 0 0 0,-1 0 0 0 0,0 0 0 0 0,0 0 0 0 0,0 0 0 0 0,0 0 0 0 0,0 1 0 0 0,0-1 0 0 0,0 0 0 0 0,0 0 0 0 0,0 0 0 0 0,0 0 0 0 0,0 0 0 0 0,-1 0 0 0 0,1 0 0 0 0,-1 0 0 0 0,1 0 0 0 0,0 0 0 0 0,-1 0 0 0 0,0 0 0 0 0,1 0 0 0 0,-1 0 0 0 0,0 0 0 0 0,1 0 1 0 0,-2 1-1 0 0,-6 11 474 0 0,8-12-473 0 0,-1 1 0 0 0,0-1 1 0 0,0 1-1 0 0,0-1 0 0 0,0 1 0 0 0,0-1 0 0 0,-1 0 1 0 0,1 1-1 0 0,0-1 0 0 0,-1 0 0 0 0,1 0 0 0 0,-1 0 0 0 0,1 0 1 0 0,-1 0-1 0 0,1 0 0 0 0,-3 0 0 0 0,-30 11 362 0 0,25-9-283 0 0,-2 0-20 0 0,-52 14 524 0 0,56-16-540 0 0,-1 0-1 0 0,1 0 1 0 0,-1-1 0 0 0,1 0 0 0 0,-1 0-1 0 0,-12-3 1 0 0,11 2 28 0 0,-17-4 169 0 0,25 5-264 0 0,0-1 0 0 0,0 1 1 0 0,0 0-1 0 0,0-1 0 0 0,0 1 0 0 0,1 0 0 0 0,-1-1 1 0 0,0 1-1 0 0,0-1 0 0 0,0 0 0 0 0,0 1 1 0 0,0-1-1 0 0,1 0 0 0 0,-1 1 0 0 0,0-1 0 0 0,0 0 1 0 0,0-1-1 0 0,0-7 118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9.066"/>
    </inkml:context>
    <inkml:brush xml:id="br0">
      <inkml:brushProperty name="width" value="0.05" units="cm"/>
      <inkml:brushProperty name="height" value="0.05" units="cm"/>
      <inkml:brushProperty name="color" value="#CC0066"/>
    </inkml:brush>
  </inkml:definitions>
  <inkml:trace contextRef="#ctx0" brushRef="#br0">321 49 14776 0 0,'-7'-13'0'0'0,"-7"-4"81"0"0,14 16-39 0 0,-1 1-1 0 0,0-1 1 0 0,1 0 0 0 0,-1 1 0 0 0,1-1 0 0 0,-1 0-1 0 0,0 1 1 0 0,0-1 0 0 0,1 1 0 0 0,-1-1 0 0 0,0 1-1 0 0,0 0 1 0 0,1-1 0 0 0,-1 1 0 0 0,0 0 0 0 0,0-1-1 0 0,-2 1 1 0 0,1-1 109 0 0,1 1-105 0 0,0-1 1 0 0,1 1 0 0 0,-1-1 0 0 0,0 1 0 0 0,0 0 0 0 0,1 0 0 0 0,-1-1-1 0 0,0 1 1 0 0,0 0 0 0 0,1 0 0 0 0,-1 0 0 0 0,0 0 0 0 0,0 0 0 0 0,0 0-1 0 0,-1 0 1 0 0,-14 0 830 0 0,10-2-671 0 0,4 1-117 0 0,0 1 0 0 0,0-1 0 0 0,0 1 1 0 0,0-1-1 0 0,0 1 0 0 0,0 0 0 0 0,0 0 0 0 0,0 0 1 0 0,0 0-1 0 0,0 0 0 0 0,-4 2 0 0 0,-1-2 113 0 0,-20 5 535 0 0,5 1-428 0 0,10 0-4 0 0,5-2-208 0 0,2-1-41 0 0,1-1 0 0 0,-1 1 0 0 0,1 1 0 0 0,0-1-1 0 0,-4 5 1 0 0,-1-1-13 0 0,-24 24 172 0 0,26-24-172 0 0,2-3-13 0 0,1 0 0 0 0,0 0 0 0 0,0 0 0 0 0,0 1 1 0 0,-3 5-1 0 0,2-4 1 0 0,2-3-12 0 0,1 0 1 0 0,-1-1 0 0 0,1 1 0 0 0,0 0 0 0 0,0 1 0 0 0,1-1 0 0 0,-3 4 0 0 0,3-5-9 0 0,-8 18 122 0 0,8-19-108 0 0,1 0-1 0 0,-1 0 1 0 0,1 0 0 0 0,0 0-1 0 0,-1 1 1 0 0,1-1 0 0 0,0 0-1 0 0,0 0 1 0 0,0 1 0 0 0,0-1-1 0 0,0 0 1 0 0,0 0 0 0 0,0 0 0 0 0,1 1-1 0 0,-1-1 1 0 0,0 0 0 0 0,1 2-1 0 0,1-2 19 0 0,-1 0 0 0 0,0 0 0 0 0,1 0 0 0 0,-1-1 0 0 0,0 1 0 0 0,1 0 0 0 0,-1 0 0 0 0,1-1 0 0 0,-1 1 0 0 0,1-1 0 0 0,-1 1-1 0 0,1-1 1 0 0,3 0 0 0 0,-5 0-33 0 0,10 1 145 0 0,31-7 157 0 0,1-2 0 0 0,63-21 0 0 0,-78 21-24 0 0,47-9 0 0 0,-71 17-256 0 0,-1 0 1 0 0,0-1-1 0 0,0 1 1 0 0,0-1-1 0 0,1 0 1 0 0,-1 0-1 0 0,0 0 1 0 0,0 0-1 0 0,3-3 1 0 0,-5 4-25 0 0,1 0 0 0 0,-1 0 0 0 0,0 0 0 0 0,0-1-1 0 0,0 1 1 0 0,0 0 0 0 0,1 0 0 0 0,-1 0 0 0 0,0 0 0 0 0,0-1 0 0 0,1 1 0 0 0,-1 0 0 0 0,0 0 0 0 0,0 0-1 0 0,1 0 1 0 0,-1 0 0 0 0,0 0 0 0 0,0 0 0 0 0,1 0 0 0 0,-1 0 0 0 0,0 0 0 0 0,0 0 0 0 0,1 0 0 0 0,-1 0-1 0 0,0 0 1 0 0,0 0 0 0 0,1 0 0 0 0,-1 0 0 0 0,0 0 0 0 0,0 0 0 0 0,1 0 0 0 0,-1 0 0 0 0,0 0 0 0 0,0 0-1 0 0,1 0 1 0 0,-1 1 0 0 0,0-1 0 0 0,0 0 0 0 0,1 0 0 0 0,-1 0 0 0 0,0 0 0 0 0,0 1 0 0 0,0-1 0 0 0,0 0 0 0 0,1 0-1 0 0,-1 1 1 0 0,0-1 0 0 0,0 0 0 0 0,0 0 0 0 0,0 1 0 0 0,0-1 0 0 0,0 0 0 0 0,0 0 0 0 0,0 1 0 0 0,0-1-1 0 0,1 0 1 0 0,-1 0 0 0 0,0 1 0 0 0,0-1 0 0 0,0 0 0 0 0,-1 1 0 0 0,0 20 41 0 0,0-14 0 0 0,2 12-12 0 0,0 0 1 0 0,2 0-1 0 0,0-1 1 0 0,11 36-1 0 0,35 72 107 0 0,-30-78-78 0 0,9 28 122 0 0,23 106 0 0 0,-46-161-137 0 0,-2 0 0 0 0,0 1 0 0 0,-1-1 0 0 0,-1 0 0 0 0,-2 24 0 0 0,0-35-18 0 0,0-1 0 0 0,0 1 0 0 0,-1-1 0 0 0,0 0 0 0 0,0 0-1 0 0,-1 0 1 0 0,-1 0 0 0 0,0-1 0 0 0,0 1 0 0 0,0-1 0 0 0,-1 0-1 0 0,0 0 1 0 0,-1 0 0 0 0,-6 7 0 0 0,5-9 3 0 0,0 0 0 0 0,-1-1 0 0 0,0 0 0 0 0,0 0 1 0 0,0 0-1 0 0,0-1 0 0 0,-1 0 0 0 0,1-1 0 0 0,-1 0 0 0 0,0-1 1 0 0,-12 3-1 0 0,-1-1 54 0 0,-1-2 0 0 0,1 0 0 0 0,-34-2 0 0 0,28-1 33 0 0,-34-7-1 0 0,50 6-79 0 0,-1-1 0 0 0,1 0 1 0 0,0-1-1 0 0,0-1 0 0 0,-13-6 0 0 0,22 9-26 0 0,-1 0 0 0 0,1 0 0 0 0,0-1 0 0 0,0 1-1 0 0,0-1 1 0 0,0 0 0 0 0,0 0 0 0 0,0 0-1 0 0,1 0 1 0 0,-1 0 0 0 0,1-1 0 0 0,0 1-1 0 0,-2-6 1 0 0,1 3 10 0 0,1-1 0 0 0,0 1-1 0 0,1 0 1 0 0,0-1 0 0 0,0 1 0 0 0,0-1-1 0 0,0-11 1 0 0,2 3 22 0 0,1-1 0 0 0,0 0 0 0 0,2 0 0 0 0,-1 1-1 0 0,2-1 1 0 0,7-17 0 0 0,0 5 5 0 0,1 0 0 0 0,2 1 0 0 0,0 1 0 0 0,2 1 0 0 0,1 0 0 0 0,1 1 0 0 0,1 1 0 0 0,1 1 0 0 0,1 0 0 0 0,38-28-1 0 0,3 7 42 0 0,-1 3 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09.956"/>
    </inkml:context>
    <inkml:brush xml:id="br0">
      <inkml:brushProperty name="width" value="0.05" units="cm"/>
      <inkml:brushProperty name="height" value="0.05" units="cm"/>
      <inkml:brushProperty name="color" value="#CC0066"/>
    </inkml:brush>
  </inkml:definitions>
  <inkml:trace contextRef="#ctx0" brushRef="#br0">457 8 15576 0 0,'-30'-7'2'0'0,"22"7"17"0"0,1 0 22 0 0,5 0 3 0 0,1 0 0 0 0,-1-1 0 0 0,1 1 0 0 0,-1 0-1 0 0,1 0 1 0 0,-1 0 0 0 0,1 0 0 0 0,-1 1 0 0 0,1-1 0 0 0,-1 0-1 0 0,1 1 1 0 0,-3 0 0 0 0,0 0 76 0 0,-6 4 257 0 0,-44 36 901 0 0,2 2 0 0 0,1 3 0 0 0,-58 68 0 0 0,103-107-1205 0 0,-57 71 546 0 0,57-70-519 0 0,1 0-1 0 0,0 1 0 0 0,0 0 0 0 0,1 0 1 0 0,0 0-1 0 0,1 0 0 0 0,-4 19 0 0 0,6-27-76 0 0,1 1 0 0 0,0-1 1 0 0,0 0-1 0 0,0 1 0 0 0,0-1 0 0 0,0 0 0 0 0,0 1 0 0 0,0-1 0 0 0,0 0 0 0 0,0 0 0 0 0,1 1 0 0 0,-1-1 0 0 0,1 0 1 0 0,-1 0-1 0 0,1 1 0 0 0,-1-1 0 0 0,1 0 0 0 0,0 0 0 0 0,-1 0 0 0 0,1 0 0 0 0,0 0 0 0 0,0 0 0 0 0,0 0 1 0 0,0 0-1 0 0,0 0 0 0 0,0 0 0 0 0,0-1 0 0 0,0 1 0 0 0,0 0 0 0 0,0 0 0 0 0,1-1 0 0 0,1 1 0 0 0,3 1 81 0 0,1 0-1 0 0,0-1 0 0 0,-1 1 1 0 0,1-2-1 0 0,8 1 0 0 0,-4 0-51 0 0,-1 0 21 0 0,0-1 0 0 0,0 0 0 0 0,0-1 0 0 0,0 0 0 0 0,0-1 0 0 0,13-3 0 0 0,-5-1 63 0 0,0 0-1 0 0,24-14 0 0 0,-11 6 58 0 0,1 1-1 0 0,0 1 1 0 0,41-9 0 0 0,-40 13-20 0 0,-19 3 7 0 0,0 2 1 0 0,1-1 0 0 0,16 0 0 0 0,-32 5-160 0 0,0 0 1 0 0,-1-1 0 0 0,1 1 0 0 0,0 0 0 0 0,0 0 0 0 0,0 0 0 0 0,1 0-1 0 0,-1 1 1 0 0,0-1 0 0 0,0 0 0 0 0,1 0 0 0 0,-1 0 0 0 0,0 2 0 0 0,-5 6 23 0 0,-33 39 91 0 0,17-23-58 0 0,1 2-1 0 0,-30 49 0 0 0,32-37 70 0 0,-18 55-1 0 0,19-48-16 0 0,16-40-87 0 0,0 0 0 0 0,0 0 0 0 0,0 0 0 0 0,1 0 0 0 0,0 1 0 0 0,0-1 0 0 0,0 0 0 0 0,1 0 0 0 0,0 1-1 0 0,0-1 1 0 0,1 0 0 0 0,-1 1 0 0 0,1-1 0 0 0,3 9 0 0 0,-3-14-27 0 0,0 0-1 0 0,-1 0 1 0 0,1 0 0 0 0,0 0-1 0 0,0 0 1 0 0,0 0 0 0 0,0 0-1 0 0,0 0 1 0 0,0-1 0 0 0,0 1-1 0 0,0 0 1 0 0,1-1 0 0 0,-1 1-1 0 0,0-1 1 0 0,0 1 0 0 0,1-1-1 0 0,-1 0 1 0 0,0 1 0 0 0,0-1-1 0 0,1 0 1 0 0,-1 0 0 0 0,0 0-1 0 0,1 0 1 0 0,-1 0 0 0 0,0 0-1 0 0,1 0 1 0 0,1-1 0 0 0,4 0 21 0 0,0 0 0 0 0,0-1 1 0 0,11-4-1 0 0,9-7 47 0 0,49-30 0 0 0,-75 43-84 0 0,40-27 56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0.295"/>
    </inkml:context>
    <inkml:brush xml:id="br0">
      <inkml:brushProperty name="width" value="0.05" units="cm"/>
      <inkml:brushProperty name="height" value="0.05" units="cm"/>
      <inkml:brushProperty name="color" value="#CC0066"/>
    </inkml:brush>
  </inkml:definitions>
  <inkml:trace contextRef="#ctx0" brushRef="#br0">30 89 14968 0 0,'0'0'15'0'0,"-1"1"10"0"0,0 0 32 0 0,-5 1 316 0 0,4-2-237 0 0,-7-3 444 0 0,9 3-537 0 0,0 0-1 0 0,-1-1 1 0 0,1 1-1 0 0,0 0 1 0 0,0 0-1 0 0,-1 0 1 0 0,1 0-1 0 0,0 0 1 0 0,0 0-1 0 0,-1 0 1 0 0,1 0-1 0 0,0 0 1 0 0,-1 0-1 0 0,1 0 1 0 0,0 0-1 0 0,-1 0 1 0 0,1 0-1 0 0,0 0 1 0 0,0 0-1 0 0,-1 0 1 0 0,1 0-1 0 0,0 0 1 0 0,-1 0-1 0 0,1 0 1 0 0,0 0-1 0 0,0 1 1 0 0,-1-1-1 0 0,1 0 1 0 0,0 0-1 0 0,0 0 1 0 0,0 0-1 0 0,-1 1 1 0 0,1-1-1 0 0,0 0 1 0 0,0 0-1 0 0,0 1 1 0 0,-1-1-1 0 0,1 0 1 0 0,0 0-1 0 0,0 1 1 0 0,8 32 1479 0 0,-8-31-1458 0 0,1 1-1 0 0,0-1 0 0 0,0 0 0 0 0,-1 0 0 0 0,1 1 0 0 0,-1-1 1 0 0,0 0-1 0 0,1 3 0 0 0,0 17 452 0 0,1-15-403 0 0,0 19 296 0 0,-1 3-77 0 0,1 27 436 0 0,0-41 942 0 0,6-34-962 0 0,5-23-350 0 0,20-42 0 0 0,-26 69-282 0 0,0 1 0 0 0,1-1 0 0 0,1 2 0 0 0,0-1 0 0 0,1 1 1 0 0,19-19-1 0 0,-26 29-87 0 0,0-1 17 0 0,1 1 1 0 0,-1-1-1 0 0,1 1 0 0 0,0 0 1 0 0,-1 0-1 0 0,1 1 0 0 0,0-1 0 0 0,1 1 1 0 0,-1 0-1 0 0,0 0 0 0 0,1 0 1 0 0,-1 1-1 0 0,7-2 0 0 0,-6 2 9 0 0,0 0-1 0 0,-1 1 1 0 0,1 0 0 0 0,0 0-1 0 0,0 0 1 0 0,-1 0 0 0 0,1 1-1 0 0,6 1 1 0 0,-8-1-22 0 0,0 0 0 0 0,0 0 0 0 0,1 1-1 0 0,-1 0 1 0 0,0-1 0 0 0,-1 1 0 0 0,1 0 0 0 0,0 0 0 0 0,-1 1 0 0 0,1-1 0 0 0,-1 1 0 0 0,4 3-1 0 0,-3-1 7 0 0,0-1-1 0 0,0 1 0 0 0,0 0 0 0 0,0 0 0 0 0,-1 0 0 0 0,0 0 0 0 0,0 0 0 0 0,-1 0 0 0 0,1 0 0 0 0,0 8 0 0 0,0 2 121 0 0,-1 1 0 0 0,-2 19-1 0 0,0-19-8 0 0,1 1 0 0 0,3 16-1 0 0,-1-23-68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0.546"/>
    </inkml:context>
    <inkml:brush xml:id="br0">
      <inkml:brushProperty name="width" value="0.05" units="cm"/>
      <inkml:brushProperty name="height" value="0.05" units="cm"/>
      <inkml:brushProperty name="color" value="#CC0066"/>
    </inkml:brush>
  </inkml:definitions>
  <inkml:trace contextRef="#ctx0" brushRef="#br0">1 116 14968 0 0,'0'-1'26'0'0,"0"1"1"0"0,0 0-1 0 0,1 0 1 0 0,-1 0-1 0 0,0 0 1 0 0,0 0-1 0 0,0 0 1 0 0,0 0-1 0 0,1 0 1 0 0,-1 0-1 0 0,0 0 1 0 0,0 0 0 0 0,0 0-1 0 0,1 0 1 0 0,-1 0-1 0 0,0 0 1 0 0,0 0-1 0 0,0 0 1 0 0,1 0-1 0 0,-1 0 1 0 0,0 0-1 0 0,0 0 1 0 0,0 0 0 0 0,1 0-1 0 0,-1 0 1 0 0,0 1-1 0 0,0-1 1 0 0,0 0-1 0 0,0 0 1 0 0,0 0-1 0 0,1 0 1 0 0,-1 0-1 0 0,0 1 1 0 0,0-1-1 0 0,0 0 1 0 0,0 0 0 0 0,8 10 1897 0 0,0 0-565 0 0,-3-3-479 0 0,5 3 22 0 0,11 3-388 0 0,-13-9-343 0 0,-1 1 0 0 0,1-1 1 0 0,13 5-1 0 0,-18-8-105 0 0,0-1 1 0 0,1 1-1 0 0,-1 0 1 0 0,0-1-1 0 0,1 0 1 0 0,-1 0-1 0 0,1 0 1 0 0,-1 0-1 0 0,1 0 1 0 0,-1-1-1 0 0,0 1 0 0 0,7-3 1 0 0,-6 1 16 0 0,0 1 0 0 0,-1-1 0 0 0,1 0 0 0 0,0 0 0 0 0,-1 0 1 0 0,0 0-1 0 0,1-1 0 0 0,-1 1 0 0 0,0-1 0 0 0,0 0 0 0 0,0 0 0 0 0,-1 0 0 0 0,1 0 0 0 0,-1 0 0 0 0,0-1 0 0 0,0 1 1 0 0,0-1-1 0 0,0 0 0 0 0,2-6 0 0 0,-1 2 67 0 0,-1-1 0 0 0,-1 1 1 0 0,1-1-1 0 0,-1 0 0 0 0,-1 1 1 0 0,0-1-1 0 0,0 0 0 0 0,-2-11 1 0 0,2 19-125 0 0,0-1 0 0 0,-1 1 0 0 0,1 0 1 0 0,-1-1-1 0 0,1 1 0 0 0,-1 0 1 0 0,1 0-1 0 0,-1-1 0 0 0,0 1 1 0 0,0 0-1 0 0,1 0 0 0 0,-1 0 1 0 0,0 0-1 0 0,0 0 0 0 0,0 0 0 0 0,0 0 1 0 0,-2-1-1 0 0,-8-11 657 0 0,10 10-493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1.383"/>
    </inkml:context>
    <inkml:brush xml:id="br0">
      <inkml:brushProperty name="width" value="0.05" units="cm"/>
      <inkml:brushProperty name="height" value="0.05" units="cm"/>
      <inkml:brushProperty name="color" value="#CC0066"/>
    </inkml:brush>
  </inkml:definitions>
  <inkml:trace contextRef="#ctx0" brushRef="#br0">7 192 18087 0 0,'0'-1'36'0'0,"0"0"0"0"0,0 0-1 0 0,0 0 1 0 0,0 1 0 0 0,0-1-1 0 0,0 0 1 0 0,0 0 0 0 0,-1 0-1 0 0,1 0 1 0 0,0 1 0 0 0,-1-1-1 0 0,1 0 1 0 0,0 0 0 0 0,-1 0-1 0 0,1 1 1 0 0,-2-2 0 0 0,0-4 2808 0 0,2 5-2782 0 0,1 1 0 0 0,-1 0 0 0 0,0 0-1 0 0,0 0 1 0 0,1 0 0 0 0,-1 0 0 0 0,0 0 0 0 0,1 0 0 0 0,-1 0 0 0 0,0 0-1 0 0,0 0 1 0 0,1 0 0 0 0,-1 1 0 0 0,0-1 0 0 0,0 0 0 0 0,1 0 0 0 0,-1 0 0 0 0,0 0-1 0 0,0 0 1 0 0,1 0 0 0 0,-1 0 0 0 0,0 1 0 0 0,0-1 0 0 0,0 0 0 0 0,1 0-1 0 0,-1 0 1 0 0,0 1 0 0 0,0-1 0 0 0,0 0 0 0 0,0 0 0 0 0,0 0 0 0 0,1 1 0 0 0,-1-1-1 0 0,0 1 1 0 0,8 40 482 0 0,-3 1-1 0 0,2 74 1 0 0,-7-110-493 0 0,1 48 1349 0 0,42-200-730 0 0,-35 124-572 0 0,0 1 0 0 0,2 1-1 0 0,1 0 1 0 0,22-33-1 0 0,-27 46-53 0 0,0-1 0 0 0,1 1 1 0 0,-1 1-1 0 0,1-1 0 0 0,1 1 0 0 0,-1 0 0 0 0,1 1 0 0 0,0 0 0 0 0,9-5 0 0 0,-14 9-29 0 0,-1 0-1 0 0,1 1 0 0 0,-1-1 1 0 0,1 1-1 0 0,-1-1 0 0 0,1 1 1 0 0,-1 0-1 0 0,1-1 0 0 0,-1 1 0 0 0,1 1 1 0 0,0-1-1 0 0,-1 0 0 0 0,1 1 1 0 0,-1-1-1 0 0,1 1 0 0 0,4 2 0 0 0,-4-2-2 0 0,0 1-1 0 0,0 0 1 0 0,0 1-1 0 0,0-1 0 0 0,0 0 1 0 0,-1 1-1 0 0,1-1 0 0 0,-1 1 1 0 0,1 0-1 0 0,3 6 0 0 0,1 3 19 0 0,0 0 0 0 0,-1 0 0 0 0,0 0 0 0 0,-1 1 0 0 0,-1-1 0 0 0,0 1 0 0 0,5 25 0 0 0,1 3 56 0 0,-4-18 0 0 0,-6-23-84 0 0,0 0-1 0 0,0 0 0 0 0,0 0 1 0 0,0 0-1 0 0,0 0 0 0 0,0 0 1 0 0,0 0-1 0 0,0 0 0 0 0,0 0 1 0 0,0 0-1 0 0,0 0 0 0 0,0 0 0 0 0,0 1 1 0 0,0-1-1 0 0,0 0 0 0 0,0 0 1 0 0,0 0-1 0 0,0 0 0 0 0,0 0 1 0 0,0 0-1 0 0,0 0 0 0 0,0 0 1 0 0,0 0-1 0 0,0 0 0 0 0,0 0 0 0 0,0 0 1 0 0,1 0-1 0 0,-1 0 0 0 0,0 0 1 0 0,0 0-1 0 0,0 1 0 0 0,0-1 1 0 0,0 0-1 0 0,0 0 0 0 0,0 0 1 0 0,0 0-1 0 0,0 0 0 0 0,0 0 0 0 0,0 0 1 0 0,0 0-1 0 0,0 0 0 0 0,1 0 1 0 0,-1 0-1 0 0,0 0 0 0 0,0 0 1 0 0,0 0-1 0 0,0 0 0 0 0,0 0 1 0 0,0 0-1 0 0,0 0 0 0 0,0 0 0 0 0,0 0 1 0 0,0 0-1 0 0,0 0 0 0 0,0-1 1 0 0,1 1-1 0 0,-1 0 0 0 0,0 0 1 0 0,0 0-1 0 0,0 0 0 0 0,0 0 1 0 0,0 0-1 0 0,0 0 0 0 0,0 0 0 0 0,0 0 1 0 0,0 0-1 0 0,5-9 32 0 0,6-22-44 0 0,-4 13 17 0 0,56-114-6 0 0,-38 83-1 0 0,-21 42-5 0 0,0 0-1 0 0,0 0 0 0 0,10-11 1 0 0,-12 15 3 0 0,0 0 1 0 0,1 1-1 0 0,0-1 0 0 0,-1 1 1 0 0,1 0-1 0 0,0 0 1 0 0,0 0-1 0 0,1 0 1 0 0,-1 0-1 0 0,6-1 0 0 0,-8 2 2 0 0,0 1 0 0 0,1-1 0 0 0,-1 1 0 0 0,0 0 0 0 0,1 0 0 0 0,-1-1-1 0 0,0 1 1 0 0,1 0 0 0 0,-1 0 0 0 0,0 0 0 0 0,1 1 0 0 0,-1-1 0 0 0,0 0-1 0 0,1 0 1 0 0,-1 1 0 0 0,0-1 0 0 0,0 1 0 0 0,1-1 0 0 0,-1 1 0 0 0,0-1-1 0 0,0 1 1 0 0,0 0 0 0 0,0 0 0 0 0,0 0 0 0 0,0-1 0 0 0,0 1 0 0 0,2 2-1 0 0,-3-3 2 0 0,10 8-1 0 0,-1 0 0 0 0,0 0-1 0 0,0 1 1 0 0,0 0 0 0 0,-1 0-1 0 0,-1 1 1 0 0,0 0 0 0 0,0 1-1 0 0,-1-1 1 0 0,0 1 0 0 0,-1 0-1 0 0,7 18 1 0 0,-5-3 2 0 0,0-2 4 0 0,-1 0 0 0 0,3 26 0 0 0,-9-46-3 0 0,0-1 1 0 0,1 1-1 0 0,-1 0 0 0 0,1-1 0 0 0,0 1 0 0 0,0-1 1 0 0,0 1-1 0 0,0-1 0 0 0,1 1 0 0 0,0-1 1 0 0,0 0-1 0 0,-1 0 0 0 0,2 0 0 0 0,-1 0 0 0 0,0 0 1 0 0,1 0-1 0 0,2 2 0 0 0,7 1 14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1.756"/>
    </inkml:context>
    <inkml:brush xml:id="br0">
      <inkml:brushProperty name="width" value="0.05" units="cm"/>
      <inkml:brushProperty name="height" value="0.05" units="cm"/>
      <inkml:brushProperty name="color" value="#CC0066"/>
    </inkml:brush>
  </inkml:definitions>
  <inkml:trace contextRef="#ctx0" brushRef="#br0">120 1 17183 0 0,'-5'4'0'0'0,"1"1"273"0"0,0 1-1 0 0,0 0 0 0 0,-2 8 1 0 0,-4 7 563 0 0,-4 1-48 0 0,-10 20 276 0 0,3-1-194 0 0,18-35-759 0 0,1-4-39 0 0,1 1-1 0 0,-1 0 0 0 0,1-1 0 0 0,0 1 0 0 0,0 0 0 0 0,0 0 0 0 0,-1 6 0 0 0,0-2 39 0 0,0-3-46 0 0,1 0 0 0 0,0 0 1 0 0,0 1-1 0 0,0-1 1 0 0,1 5-1 0 0,-2-2-13 0 0,0 24 202 0 0,1-24-204 0 0,1-3-22 0 0,0-1 1 0 0,0 1 0 0 0,0-1-1 0 0,0 1 1 0 0,0 0-1 0 0,2 3 1 0 0,-2-7-27 0 0,2 21 102 0 0,-2-20-85 0 0,0 1-1 0 0,0-1 1 0 0,1 1-1 0 0,-1-1 1 0 0,1 1-1 0 0,-1-1 1 0 0,1 1-1 0 0,0-1 1 0 0,-1 0-1 0 0,1 1 0 0 0,0-1 1 0 0,0 0-1 0 0,0 1 1 0 0,2 1-1 0 0,11 2 131 0 0,-11-5-117 0 0,0 0-1 0 0,0 0 0 0 0,0-1 0 0 0,0 1 0 0 0,6-3 1 0 0,17-4 46 0 0,-12 1-2 0 0,3-5-20 0 0,0 0 1 0 0,-1-2 0 0 0,20-19-1 0 0,-22 18 15 0 0,-1-1-1 0 0,17-25 1 0 0,-27 35-49 0 0,0-1 0 0 0,0 1 1 0 0,0-1-1 0 0,-1 0 1 0 0,1 0-1 0 0,-1 0 1 0 0,-1 0-1 0 0,1 0 0 0 0,-1-1 1 0 0,-1 1-1 0 0,1-13 1 0 0,-3-1 38 0 0,2 15-36 0 0,-1 1 0 0 0,1 0 1 0 0,-1 0-1 0 0,1 0 0 0 0,0 0 1 0 0,1-1-1 0 0,-1 1 0 0 0,1 0 1 0 0,0 0-1 0 0,0 0 0 0 0,2-7 1 0 0,0-5 235 0 0,-3 15-53 0 0,-1 11-60 0 0,1 7-41 0 0,0 4 27 0 0,3 31 0 0 0,-2-45-97 0 0,0-1 0 0 0,1 0-1 0 0,-1 0 1 0 0,1 0-1 0 0,1 0 1 0 0,-1 0-1 0 0,1-1 1 0 0,0 1 0 0 0,5 7-1 0 0,-3-8 29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2.127"/>
    </inkml:context>
    <inkml:brush xml:id="br0">
      <inkml:brushProperty name="width" value="0.05" units="cm"/>
      <inkml:brushProperty name="height" value="0.05" units="cm"/>
      <inkml:brushProperty name="color" value="#CC0066"/>
    </inkml:brush>
  </inkml:definitions>
  <inkml:trace contextRef="#ctx0" brushRef="#br0">40 82 16687 0 0,'0'-1'728'0'0,"-1"4"-447"0"0,0 0 0 0 0,0 0-1 0 0,-1 1 1 0 0,1-1-1 0 0,-1 0 1 0 0,1 0-1 0 0,-1 0 1 0 0,0-1-1 0 0,-4 5 1 0 0,6-6-161 0 0,-3 7 348 0 0,-2 23 442 0 0,0 7-254 0 0,1-1-257 0 0,2-30-334 0 0,0 21 254 0 0,4 58 1433 0 0,-2-86-1730 0 0,-1 1 0 0 0,1-1 1 0 0,0 0-1 0 0,0 1 0 0 0,0-1 1 0 0,0 0-1 0 0,1 0 0 0 0,-1 1 0 0 0,0-1 1 0 0,0 0-1 0 0,0 0 0 0 0,0 1 0 0 0,0-1 1 0 0,0 0-1 0 0,0 0 0 0 0,0 0 0 0 0,1 1 1 0 0,-1-1-1 0 0,0 0 0 0 0,0 0 1 0 0,0 1-1 0 0,0-1 0 0 0,1 0 0 0 0,-1 0 1 0 0,0 0-1 0 0,0 0 0 0 0,0 0 0 0 0,1 1 1 0 0,-1-1-1 0 0,0 0 0 0 0,0 0 1 0 0,1 0-1 0 0,-1 0 0 0 0,0 0 0 0 0,0 0 1 0 0,1 0-1 0 0,-1 0 0 0 0,0 0 0 0 0,1 0 1 0 0,0 0 9 0 0,-1 0 1 0 0,1 0 0 0 0,-1 0 0 0 0,1 0 0 0 0,0-1 0 0 0,-1 1-1 0 0,1 0 1 0 0,0-1 0 0 0,-1 1 0 0 0,1 0 0 0 0,-1-1-1 0 0,1 1 1 0 0,-1 0 0 0 0,1-1 0 0 0,-1 1 0 0 0,1-1-1 0 0,-1 0 1 0 0,26-34 325 0 0,-4 7-186 0 0,10-18-52 0 0,4-28 73 0 0,1 0 9 0 0,-30 63-165 0 0,1 1 0 0 0,0 0-1 0 0,14-13 1 0 0,-4 4 18 0 0,-16 17-47 0 0,0 0 0 0 0,0 0 0 0 0,1 0 0 0 0,-1 0 0 0 0,1 1 0 0 0,-1-1 1 0 0,1 1-1 0 0,-1-1 0 0 0,1 1 0 0 0,0 0 0 0 0,5-1 0 0 0,-6 1-3 0 0,-1 1 0 0 0,0 0 0 0 0,0 0 0 0 0,0 0-1 0 0,1 0 1 0 0,-1 0 0 0 0,0 0 0 0 0,0 0 0 0 0,1 0 0 0 0,-1 0-1 0 0,0 1 1 0 0,0-1 0 0 0,0 1 0 0 0,0-1 0 0 0,1 1 0 0 0,-1-1-1 0 0,0 1 1 0 0,0-1 0 0 0,0 1 0 0 0,0 0 0 0 0,0 0 0 0 0,0-1-1 0 0,-1 1 1 0 0,1 0 0 0 0,0 0 0 0 0,0 0 0 0 0,-1 0 0 0 0,1 0-1 0 0,0 0 1 0 0,-1 0 0 0 0,2 3 0 0 0,1 4 21 0 0,0 0 1 0 0,-1 1-1 0 0,1 0 1 0 0,-2-1-1 0 0,1 1 1 0 0,-1 0-1 0 0,0 16 1 0 0,-3 1 63 0 0,-6 35 1 0 0,4-39-38 0 0,-10 38 231 0 0,14-60-278 0 0,0 1 0 0 0,0 0 0 0 0,0-1-1 0 0,-1 1 1 0 0,1-1 0 0 0,0 1-1 0 0,1 0 1 0 0,-1-1 0 0 0,0 1 0 0 0,0-1-1 0 0,0 1 1 0 0,0 0 0 0 0,0-1-1 0 0,0 1 1 0 0,1-1 0 0 0,-1 1 0 0 0,0-1-1 0 0,1 1 1 0 0,-1-1 0 0 0,1 1-1 0 0,3 4 46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2.514"/>
    </inkml:context>
    <inkml:brush xml:id="br0">
      <inkml:brushProperty name="width" value="0.05" units="cm"/>
      <inkml:brushProperty name="height" value="0.05" units="cm"/>
      <inkml:brushProperty name="color" value="#CC0066"/>
    </inkml:brush>
  </inkml:definitions>
  <inkml:trace contextRef="#ctx0" brushRef="#br0">241 3 15776 0 0,'0'2'35'0'0,"-3"0"-98"0"0,-8-2 611 0 0,5-1-376 0 0,3 1-63 0 0,0 0 1 0 0,0-1-1 0 0,0 1 1 0 0,0 0-1 0 0,0 0 1 0 0,0 1-1 0 0,-3 0 0 0 0,-20 2 429 0 0,25-3-500 0 0,0 0 1 0 0,0 0-1 0 0,0 0 0 0 0,1 1 1 0 0,-1-1-1 0 0,0 0 1 0 0,0 0-1 0 0,0 1 0 0 0,1-1 1 0 0,-1 0-1 0 0,0 1 1 0 0,0-1-1 0 0,1 1 0 0 0,-2 0 1 0 0,-24 17 551 0 0,15-8 2 0 0,-10 13-41 0 0,14-11-167 0 0,-8 21 299 0 0,7-12-373 0 0,1-11-155 0 0,1-3-114 0 0,3-4 1 0 0,-1 1 0 0 0,1 0 1 0 0,0 1-1 0 0,-5 6 0 0 0,-6 12 77 0 0,8-11-14 0 0,3-4-72 0 0,2-5-13 0 0,0 0 0 0 0,0 0 1 0 0,0 1-1 0 0,0-1 1 0 0,0 0-1 0 0,0 1 1 0 0,1 5-1 0 0,-2 10 85 0 0,2-18-99 0 0,-1-1 0 0 0,1 1 0 0 0,0-1 0 0 0,0 1 1 0 0,0 0-1 0 0,0-1 0 0 0,0 1 0 0 0,0-1 0 0 0,0 1 0 0 0,0-1 0 0 0,0 1 0 0 0,1 0 0 0 0,-1-1 0 0 0,0 1 0 0 0,0-1 0 0 0,0 1 0 0 0,1-1 0 0 0,-1 1 0 0 0,0-1 0 0 0,1 1 0 0 0,-1-1 0 0 0,0 0 0 0 0,1 1 0 0 0,-1-1 0 0 0,1 1 0 0 0,0 0 0 0 0,0-1 19 0 0,-1 1-16 0 0,1-1-1 0 0,-1 1 1 0 0,1-1-1 0 0,-1 1 0 0 0,1-1 1 0 0,0 1-1 0 0,-1-1 1 0 0,1 0-1 0 0,0 1 0 0 0,-1-1 1 0 0,1 0-1 0 0,0 1 1 0 0,-1-1-1 0 0,1 0 0 0 0,0 0 1 0 0,0 0-1 0 0,-1 0 1 0 0,1 0-1 0 0,0 0 1 0 0,1 0-1 0 0,-2 0 5 0 0,8 2 31 0 0,-1-1 0 0 0,1-1 0 0 0,0 1 0 0 0,-1-1 0 0 0,1 0 0 0 0,0-1 0 0 0,9-1 0 0 0,-16 1-43 0 0,15-1 39 0 0,0-1 0 0 0,-1-1 0 0 0,0 0 0 0 0,1-2 0 0 0,14-6 0 0 0,-21 7-7 0 0,1 0 0 0 0,-2 0 0 0 0,1-1 0 0 0,-1-1 0 0 0,1 1 0 0 0,-2-1 0 0 0,1 0 0 0 0,9-13 0 0 0,-12 14-6 0 0,1 0 3 0 0,-1-1 1 0 0,0 0-1 0 0,0 0 0 0 0,-1 0 1 0 0,1 0-1 0 0,-2 0 0 0 0,1-1 0 0 0,-1 0 1 0 0,0 0-1 0 0,2-11 0 0 0,-2 8 13 0 0,0 0 0 0 0,7-16 0 0 0,2-11 106 0 0,-11 31-10 0 0,-5 8-19 0 0,-4 11 25 0 0,4 3-60 0 0,1-1 1 0 0,1 1 0 0 0,0 0 0 0 0,0 0 0 0 0,2 0 0 0 0,1 21 0 0 0,-1-32-54 0 0,0 0 1 0 0,1 0 0 0 0,0 0-1 0 0,0 0 1 0 0,0 0-1 0 0,0 0 1 0 0,0 0-1 0 0,1 0 1 0 0,0 0-1 0 0,0 0 1 0 0,3 4 0 0 0,-3-6-9 0 0,0 0 0 0 0,-1 0 1 0 0,1 0-1 0 0,0 0 1 0 0,0-1-1 0 0,0 1 0 0 0,0-1 1 0 0,0 0-1 0 0,1 1 1 0 0,-1-1-1 0 0,0 0 0 0 0,1 0 1 0 0,-1-1-1 0 0,1 1 1 0 0,-1 0-1 0 0,1-1 0 0 0,-1 1 1 0 0,1-1-1 0 0,4 0 1 0 0,11-2 101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3.256"/>
    </inkml:context>
    <inkml:brush xml:id="br0">
      <inkml:brushProperty name="width" value="0.05" units="cm"/>
      <inkml:brushProperty name="height" value="0.05" units="cm"/>
      <inkml:brushProperty name="color" value="#CC0066"/>
    </inkml:brush>
  </inkml:definitions>
  <inkml:trace contextRef="#ctx0" brushRef="#br0">310 96 15272 0 0,'-21'8'470'0'0,"14"-5"448"0"0,-1 0 0 0 0,-17 3-1 0 0,7-2-265 0 0,1 1 0 0 0,-1 1 0 0 0,-30 14 0 0 0,37-13-488 0 0,-1-1-1 0 0,1 2 1 0 0,0-1 0 0 0,1 2-1 0 0,0-1 1 0 0,0 1-1 0 0,1 1 1 0 0,0 0-1 0 0,1 0 1 0 0,0 1-1 0 0,0 0 1 0 0,1 0 0 0 0,1 1-1 0 0,-8 17 1 0 0,14-28-146 0 0,-1 0 0 0 0,0 0 0 0 0,1 1 0 0 0,0-1 0 0 0,-1 0 0 0 0,1 0 0 0 0,0 0 0 0 0,0 1 0 0 0,-1-1 0 0 0,1 0 0 0 0,0 0 0 0 0,0 0 0 0 0,0 1 0 0 0,1-1 0 0 0,-1 0 0 0 0,0 0 0 0 0,0 1 0 0 0,1-1 0 0 0,-1 0 0 0 0,1 0 1 0 0,-1 0-1 0 0,1 0 0 0 0,-1 0 0 0 0,1 0 0 0 0,-1 0 0 0 0,1 0 0 0 0,0 0 0 0 0,0 0 0 0 0,0 0 0 0 0,0 0 0 0 0,-1 0 0 0 0,1 0 0 0 0,0-1 0 0 0,0 1 0 0 0,1 0 0 0 0,-1-1 0 0 0,0 1 0 0 0,0-1 0 0 0,0 1 0 0 0,0-1 0 0 0,2 1 0 0 0,3 0 26 0 0,1 1-1 0 0,0-1 1 0 0,0-1-1 0 0,0 1 1 0 0,13-2-1 0 0,10-1 66 0 0,0-2 0 0 0,-1 0-1 0 0,0-2 1 0 0,0-2 0 0 0,44-16-1 0 0,-68 21-70 0 0,1 1 0 0 0,0 0 0 0 0,0 1 0 0 0,0-1-1 0 0,0 1 1 0 0,0 0 0 0 0,7 0 0 0 0,-12 2-29 0 0,0 1 0 0 0,0-1 0 0 0,0 0 0 0 0,-1 0 0 0 0,1 1 0 0 0,0-1 0 0 0,-1 0 0 0 0,1 1 1 0 0,-1-1-1 0 0,1 1 0 0 0,-1-1 0 0 0,1 3 0 0 0,-1-1 2 0 0,5 16 29 0 0,-1 1 0 0 0,2 41-1 0 0,-6 42 28 0 0,0-13-9 0 0,5 192 133 0 0,-4-240-164 0 0,-4 66 67 0 0,2-96-74 0 0,-1 0 0 0 0,0 0 0 0 0,-1 0-1 0 0,-1 0 1 0 0,0 0 0 0 0,-10 19 0 0 0,11-25-5 0 0,-1 0 1 0 0,0 0-1 0 0,0 0 1 0 0,0-1-1 0 0,-1 0 1 0 0,0 0-1 0 0,0 0 1 0 0,0-1-1 0 0,0 1 1 0 0,-11 6-1 0 0,7-7 7 0 0,0 0-1 0 0,1 0 1 0 0,-1 0-1 0 0,-1-1 1 0 0,1-1-1 0 0,0 0 1 0 0,-12 2 0 0 0,12-3 5 0 0,0 0 0 0 0,-1-1 0 0 0,1 0 0 0 0,0 0 1 0 0,0-1-1 0 0,-13-2 0 0 0,19 2-18 0 0,1 1 0 0 0,-1-1 1 0 0,1 0-1 0 0,-1 0 0 0 0,1 0 0 0 0,-1 0 1 0 0,1 0-1 0 0,0-1 0 0 0,-1 1 0 0 0,1-1 1 0 0,0 1-1 0 0,0-1 0 0 0,0 0 0 0 0,0 0 1 0 0,0 0-1 0 0,1 0 0 0 0,-1 0 0 0 0,1 0 1 0 0,-1 0-1 0 0,1-1 0 0 0,0 1 0 0 0,-1-1 1 0 0,1 1-1 0 0,1-1 0 0 0,-1 1 0 0 0,-1-4 1 0 0,0-11 19 0 0,1 0 0 0 0,1 0 0 0 0,0 1 0 0 0,1-1 0 0 0,1 0 0 0 0,1 0 0 0 0,0 1 0 0 0,7-21 0 0 0,3-3 21 0 0,2 1 0 0 0,23-42 0 0 0,5 2 11 0 0,3 2 0 0 0,3 2-1 0 0,61-69 1 0 0,18 2-44 0 0,-102 115-54 0 0,2 0-1 0 0,0 2 0 0 0,53-36 0 0 0,-50 38-84 0 0,-26 20 83 0 0,0-1-1 0 0,-1 0 1 0 0,0-1 0 0 0,0 1-1 0 0,0-1 1 0 0,5-9 0 0 0,-4 7-4 0 0,-3 5 30 0 0,0-1 1 0 0,0 1-1 0 0,1 0 1 0 0,-1 0 0 0 0,0 0-1 0 0,1 1 1 0 0,-1-1 0 0 0,6-2-1 0 0,13-11-46 0 0,-14 8 37 0 0,0 0 0 0 0,6-11 1 0 0,4-4-17 0 0,5 0 30 0 0,-22 21 9 0 0,0 1-1 0 0,0 0 1 0 0,0-1-1 0 0,0 1 0 0 0,0 0 1 0 0,0 0-1 0 0,0-1 1 0 0,-1 1-1 0 0,1 0 1 0 0,0 0-1 0 0,0-1 1 0 0,0 1-1 0 0,0 0 1 0 0,0 0-1 0 0,0-1 0 0 0,-1 1 1 0 0,1 0-1 0 0,0 0 1 0 0,0 0-1 0 0,0-1 1 0 0,0 1-1 0 0,-1 0 1 0 0,1 0-1 0 0,0 0 1 0 0,0 0-1 0 0,-1-1 0 0 0,1 1 1 0 0,0 0-1 0 0,0 0 1 0 0,-1 0-1 0 0,1 0 1 0 0,0 0-1 0 0,-1 0 1 0 0,-11-5 25 0 0,7 4-19 0 0,1 0 0 0 0,-1 0 1 0 0,0 1-1 0 0,0 0 0 0 0,0 0 1 0 0,0 0-1 0 0,0 0 0 0 0,0 1 1 0 0,-6 2-1 0 0,-46 14 52 0 0,39-11-34 0 0,10-3-16 0 0,-13 4 42 0 0,-26 12 1 0 0,40-15-31 0 0,0 0 0 0 0,1 0 0 0 0,0 0 0 0 0,-1 1 1 0 0,2 0-1 0 0,-1 0 0 0 0,-8 9 0 0 0,-3 7 49 0 0,-31 40 156 0 0,44-55-196 0 0,0 0 1 0 0,0 1-1 0 0,1-1 1 0 0,0 1 0 0 0,0 0-1 0 0,1 0 1 0 0,0 0-1 0 0,-2 9 1 0 0,2-2 54 0 0,-1 0 0 0 0,0 0 1 0 0,-6 14-1 0 0,9-26-77 0 0,-1-1-1 0 0,1 0 0 0 0,0 0 1 0 0,0 0-1 0 0,-1 0 1 0 0,1 1-1 0 0,0-1 1 0 0,0 0-1 0 0,1 0 1 0 0,-1 0-1 0 0,0 0 0 0 0,0 1 1 0 0,0-1-1 0 0,1 0 1 0 0,-1 0-1 0 0,1 0 1 0 0,-1 0-1 0 0,1 0 1 0 0,-1 0-1 0 0,1 0 0 0 0,0 0 1 0 0,-1 0-1 0 0,1 0 1 0 0,0 0-1 0 0,0 0 1 0 0,0 0-1 0 0,0-1 1 0 0,0 1-1 0 0,-1 0 0 0 0,1-1 1 0 0,1 1-1 0 0,-1 0 1 0 0,0-1-1 0 0,0 1 1 0 0,0-1-1 0 0,1 1 1 0 0,7 2 22 0 0,-1 0 0 0 0,0-1 0 0 0,16 3 0 0 0,-23-5-27 0 0,14 2 24 0 0,1-1 1 0 0,0 0-1 0 0,0-1 1 0 0,-1-1-1 0 0,1 0 1 0 0,20-5-1 0 0,-2-2 50 0 0,58-21-1 0 0,-65 18-56 0 0,-1-1-1 0 0,0-1 1 0 0,35-23 0 0 0,-22 8-19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3.813"/>
    </inkml:context>
    <inkml:brush xml:id="br0">
      <inkml:brushProperty name="width" value="0.05" units="cm"/>
      <inkml:brushProperty name="height" value="0.05" units="cm"/>
      <inkml:brushProperty name="color" value="#CC0066"/>
    </inkml:brush>
  </inkml:definitions>
  <inkml:trace contextRef="#ctx0" brushRef="#br0">74 129 15176 0 0,'0'1'8'0'0,"0"-1"0"0"0,-1 0 0 0 0,1 1 0 0 0,0-1 1 0 0,0 0-1 0 0,0 1 0 0 0,-1-1 0 0 0,1 0 0 0 0,0 0 0 0 0,-1 1 1 0 0,1-1-1 0 0,0 0 0 0 0,-1 0 0 0 0,1 0 0 0 0,0 1 1 0 0,-1-1-1 0 0,1 0 0 0 0,0 0 0 0 0,-1 0 0 0 0,1 0 1 0 0,-1 0-1 0 0,1 0 0 0 0,0 0 0 0 0,-1 0 0 0 0,1 0 1 0 0,-1 0-1 0 0,0 0 0 0 0,-17 0 445 0 0,8 1-166 0 0,9-1-212 0 0,0 1 1 0 0,0-1-1 0 0,0 1 1 0 0,1-1-1 0 0,-1 1 1 0 0,0 0-1 0 0,0 0 1 0 0,0-1-1 0 0,1 1 1 0 0,-1 0-1 0 0,0 0 1 0 0,1 0 0 0 0,-1 0-1 0 0,1 0 1 0 0,-1 0-1 0 0,1 0 1 0 0,-1 0-1 0 0,0 2 1 0 0,-6 24 1378 0 0,5-19-1066 0 0,-3 15 25 0 0,2 1 0 0 0,0 0 0 0 0,2 1 0 0 0,2 41-1 0 0,0-13 372 0 0,-1-49-681 0 0,0 0 0 0 0,1 0 0 0 0,-1 0 0 0 0,1 0 1 0 0,2 6-1 0 0,-3-8-57 0 0,1-1-1 0 0,-1 1 1 0 0,1-1 0 0 0,0 0 0 0 0,-1 1 0 0 0,1-1 0 0 0,0 0 0 0 0,0 1 0 0 0,0-1 0 0 0,0 0-1 0 0,0 0 1 0 0,0 0 0 0 0,1 0 0 0 0,-1 0 0 0 0,0 0 0 0 0,0-1 0 0 0,1 1 0 0 0,1 1 0 0 0,-2-2 36 0 0,0 1 0 0 0,-1-1-1 0 0,1 0 1 0 0,0 1 0 0 0,0-1 0 0 0,0 0 0 0 0,0 0 0 0 0,0 0 0 0 0,0 1 0 0 0,0-1 0 0 0,0 0 0 0 0,0 0 0 0 0,0 0 0 0 0,1-1 0 0 0,-1 1-24 0 0,-1-1 0 0 0,1 0 0 0 0,0 1 0 0 0,0-1 0 0 0,0 0 0 0 0,0 0 0 0 0,-1 0-1 0 0,1 0 1 0 0,0 0 0 0 0,-1 0 0 0 0,1 0 0 0 0,-1 0 0 0 0,1 0 0 0 0,0-2 0 0 0,38-101 794 0 0,-29 80-741 0 0,1 1 0 0 0,2 0-1 0 0,0 1 1 0 0,1 0 0 0 0,2 1-1 0 0,30-33 1 0 0,-33 40-78 0 0,-6 7-7 0 0,-1 0 0 0 0,1 0 0 0 0,0 0-1 0 0,1 1 1 0 0,-1 1 0 0 0,1-1 0 0 0,16-8 0 0 0,-18 13-7 0 0,0 0 0 0 0,0 0 0 0 0,0 0 1 0 0,0 1-1 0 0,1 0 0 0 0,-1 0 0 0 0,0 0 0 0 0,0 1 1 0 0,11 3-1 0 0,-13-3-10 0 0,0 1 0 0 0,-1 0 1 0 0,1 1-1 0 0,-1-1 1 0 0,1 0-1 0 0,-1 1 0 0 0,0 0 1 0 0,0 0-1 0 0,0 0 0 0 0,0 0 1 0 0,2 4-1 0 0,0 0 16 0 0,-1 0 1 0 0,1 1 0 0 0,-1 0-1 0 0,3 9 1 0 0,-5-12-8 0 0,0 0 1 0 0,-1 1-1 0 0,0-1 1 0 0,0 0-1 0 0,-1 0 0 0 0,1 1 1 0 0,-1-1-1 0 0,0 0 1 0 0,-1 1-1 0 0,1-1 1 0 0,-1 0-1 0 0,0 0 0 0 0,0 1 1 0 0,-1-1-1 0 0,0 0 1 0 0,-3 7-1 0 0,-2 0 28 0 0,4-6-8 0 0,-1 1 0 0 0,0-1 0 0 0,0 0 0 0 0,-1 0 0 0 0,1 0 1 0 0,-1-1-1 0 0,-6 6 0 0 0,18-19 44 0 0,-1 0 0 0 0,0 0 0 0 0,11-18 0 0 0,23-43-68 0 0,22-52 22 0 0,-51 101-29 0 0,-9 16-6 0 0,0-1 0 0 0,0 0 1 0 0,1 1-1 0 0,-1 0 0 0 0,1-1 0 0 0,0 1 0 0 0,1 0 0 0 0,-1 1 0 0 0,0-1 0 0 0,1 0 1 0 0,0 1-1 0 0,4-3 0 0 0,-7 5 0 0 0,0 1 1 0 0,0-1-1 0 0,0 1 0 0 0,0 0 1 0 0,0-1-1 0 0,0 1 1 0 0,0 0-1 0 0,-1-1 1 0 0,1 1-1 0 0,0 0 0 0 0,0 0 1 0 0,1 0-1 0 0,-1 0 1 0 0,0 0-1 0 0,0 0 1 0 0,0 0-1 0 0,0 0 0 0 0,-1 1 1 0 0,1-1-1 0 0,0 0 1 0 0,0 1-1 0 0,0-1 0 0 0,0 0 1 0 0,0 1-1 0 0,0-1 1 0 0,0 1-1 0 0,1 0 1 0 0,0 2 2 0 0,1 0 0 0 0,-1 0 0 0 0,0 0 0 0 0,0 0 0 0 0,0 0 1 0 0,2 5-1 0 0,7 11 24 0 0,9 4 18 0 0,-13-15-21 0 0,0 0-1 0 0,6 11 1 0 0,-11-16-12 0 0,0 1 0 0 0,-1-1 0 0 0,1 0 0 0 0,-1 0 0 0 0,0 1 0 0 0,0-1 1 0 0,0 1-1 0 0,0-1 0 0 0,-1 1 0 0 0,1 5 0 0 0,-1 1 25 0 0,-1-3-4 0 0,1-1 0 0 0,0 1 0 0 0,1 0 0 0 0,-1-1-1 0 0,1 1 1 0 0,1 0 0 0 0,-1-1 0 0 0,1 1 0 0 0,4 9 0 0 0,-1-7 13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8.232"/>
    </inkml:context>
    <inkml:brush xml:id="br0">
      <inkml:brushProperty name="width" value="0.05" units="cm"/>
      <inkml:brushProperty name="height" value="0.05" units="cm"/>
      <inkml:brushProperty name="color" value="#CC0066"/>
    </inkml:brush>
  </inkml:definitions>
  <inkml:trace contextRef="#ctx0" brushRef="#br0">205 270 15776 0 0,'5'-3'0'0'0,"0"0"2"0"0,-2 1 6 0 0,-2 0 22 0 0,-1 0 28 0 0,0 2-33 0 0,1 0 0 0 0,-1 0 0 0 0,0 0 0 0 0,0-1 0 0 0,0 1 0 0 0,0 0 0 0 0,0 0 1 0 0,0-1-1 0 0,0 1 0 0 0,0 0 0 0 0,1 0 0 0 0,-1-1 0 0 0,0 1 0 0 0,0 0 0 0 0,0 0 0 0 0,0-1 0 0 0,0 1 0 0 0,0 0 0 0 0,0 0 0 0 0,-1-1 0 0 0,1 1 0 0 0,0 0 0 0 0,0 0 0 0 0,0-1 0 0 0,0 1 0 0 0,0 0 0 0 0,0 0 0 0 0,0-1 0 0 0,0 1 0 0 0,-1 0 0 0 0,1 0 0 0 0,-2-8 859 0 0,2 7-790 0 0,0 0 0 0 0,0 0 0 0 0,0 0 0 0 0,0 0-1 0 0,1 0 1 0 0,-1 0 0 0 0,0 0 0 0 0,1 0-1 0 0,-1 0 1 0 0,1 0 0 0 0,-1 0 0 0 0,1 0-1 0 0,0 0 1 0 0,-1 0 0 0 0,1 1 0 0 0,0-1-1 0 0,0 0 1 0 0,-1 0 0 0 0,1 1 0 0 0,0-1 0 0 0,0 0-1 0 0,1 0 1 0 0,4-4 341 0 0,17-17 583 0 0,-18 17-899 0 0,15-17 474 0 0,3-9-91 0 0,-18 25-454 0 0,-2 3-8 0 0,0-1 0 0 0,-1 1 0 0 0,1-1 0 0 0,-1 1 0 0 0,3-6 0 0 0,-1 2 62 0 0,-1-1 1 0 0,0 1-1 0 0,0-1 0 0 0,-1 0 0 0 0,1 0 0 0 0,-2 0 0 0 0,2-15 1 0 0,-5 18 14 0 0,-3 1-31 0 0,-1 0-1 0 0,0 1 1 0 0,-10-6 0 0 0,6 7 23 0 0,-9 2 14 0 0,9 2 25 0 0,4 1-96 0 0,2-2-8 0 0,1 1 1 0 0,-1 0-1 0 0,1 0 0 0 0,-1 0 1 0 0,-5 5-1 0 0,-21 14 184 0 0,-35 33 0 0 0,49-38-83 0 0,0 0 0 0 0,1 1-1 0 0,-24 34 1 0 0,38-49-133 0 0,-11 16 138 0 0,1 1-1 0 0,1 0 1 0 0,-10 27 0 0 0,18-41-100 0 0,0 0 0 0 0,0 1 0 0 0,1-1 0 0 0,0 0 0 0 0,0 1 1 0 0,1-1-1 0 0,-1 1 0 0 0,1-1 0 0 0,0 0 0 0 0,1 1 0 0 0,-1-1 0 0 0,1 1 0 0 0,0-1 0 0 0,0 0 1 0 0,1 1-1 0 0,0-1 0 0 0,0 0 0 0 0,0 0 0 0 0,3 5 0 0 0,-2-7-11 0 0,-1 0 0 0 0,1 0-1 0 0,0 0 1 0 0,0-1 0 0 0,0 1 0 0 0,0-1 0 0 0,0 1-1 0 0,1-1 1 0 0,-1 0 0 0 0,5 2 0 0 0,3 0 59 0 0,0 0-1 0 0,14 4 1 0 0,-11-5-24 0 0,0-1-1 0 0,0 0 0 0 0,0-1 1 0 0,0 0-1 0 0,0-2 0 0 0,0 1 1 0 0,0-2-1 0 0,14-3 1 0 0,13-4 117 0 0,55-21 0 0 0,-48 12-85 0 0,-1-3-7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4.465"/>
    </inkml:context>
    <inkml:brush xml:id="br0">
      <inkml:brushProperty name="width" value="0.05" units="cm"/>
      <inkml:brushProperty name="height" value="0.05" units="cm"/>
      <inkml:brushProperty name="color" value="#CC0066"/>
    </inkml:brush>
  </inkml:definitions>
  <inkml:trace contextRef="#ctx0" brushRef="#br0">1 496 13968 0 0,'3'-2'0'0'0,"0"-1"0"0"0,0 1 0 0 0,-2 0 119 0 0,1 1 0 0 0,-1 0 1 0 0,1-1-1 0 0,-1 0 1 0 0,0 1-1 0 0,0-1 0 0 0,0 0 1 0 0,1-2-1 0 0,7-9 449 0 0,6-3 188 0 0,26-20 0 0 0,-26 24-413 0 0,0-2-1 0 0,16-17 1 0 0,24-42 346 0 0,-26 33-418 0 0,-23 30-193 0 0,0 1 1 0 0,-1-1-1 0 0,0 0 1 0 0,-1 0-1 0 0,0 0 0 0 0,-1-1 1 0 0,0 0-1 0 0,2-13 0 0 0,-5 23-59 0 0,0 1 0 0 0,0-1 0 0 0,0 0 0 0 0,0 1 0 0 0,0-1-1 0 0,0 1 1 0 0,0-1 0 0 0,0 1 0 0 0,0-1 0 0 0,0 0 0 0 0,0 1-1 0 0,0-1 1 0 0,0 1 0 0 0,0-1 0 0 0,-1 1 0 0 0,1-1 0 0 0,0 0 0 0 0,0 1-1 0 0,-1-1 1 0 0,1 1 0 0 0,0-1 0 0 0,-1 1 0 0 0,1 0 0 0 0,0-1-1 0 0,-2 0 1 0 0,2 1 0 0 0,-1-1-1 0 0,0 1 0 0 0,0 0 0 0 0,0-1 1 0 0,0 1-1 0 0,0 0 0 0 0,0 0 0 0 0,0 0 1 0 0,0 0-1 0 0,0 0 0 0 0,0 0 1 0 0,0 0-1 0 0,0 0 0 0 0,-1 0 0 0 0,-3 2 32 0 0,0-1-1 0 0,0 1 0 0 0,0 0 0 0 0,-8 4 0 0 0,-2 3 99 0 0,0 1 1 0 0,0 1 0 0 0,1 0-1 0 0,0 1 1 0 0,1 1 0 0 0,1 0-1 0 0,0 0 1 0 0,0 1 0 0 0,-17 30-1 0 0,27-40-80 0 0,0-1 0 0 0,1 0 0 0 0,-1 1-1 0 0,1-1 1 0 0,0 1 0 0 0,0 0 0 0 0,0 0 0 0 0,0-1-1 0 0,1 1 1 0 0,-1 0 0 0 0,1 0 0 0 0,0 0 0 0 0,0-1-1 0 0,0 1 1 0 0,1 0 0 0 0,-1 0 0 0 0,1 0 0 0 0,0-1-1 0 0,0 1 1 0 0,1 0 0 0 0,-1-1 0 0 0,1 1 0 0 0,-1-1-1 0 0,4 5 1 0 0,-1-3 46 0 0,0 0-1 0 0,0 0 1 0 0,0 0 0 0 0,1-1 0 0 0,0 0-1 0 0,0 0 1 0 0,0 0 0 0 0,0 0-1 0 0,0-1 1 0 0,1 0 0 0 0,-1 0-1 0 0,1 0 1 0 0,0-1 0 0 0,8 2-1 0 0,-6-2-38 0 0,0 0 0 0 0,1-1-1 0 0,-1 0 1 0 0,1 0 0 0 0,-1-1 0 0 0,1 0-1 0 0,-1-1 1 0 0,0 0 0 0 0,1 0 0 0 0,-1 0-1 0 0,0-1 1 0 0,1-1 0 0 0,-1 0 0 0 0,-1 0-1 0 0,1 0 1 0 0,8-5 0 0 0,95-54 557 0 0,-90 49-515 0 0,0-1-1 0 0,-2-1 0 0 0,21-21 0 0 0,3 2-11 0 0,-38 23-281 0 0,-6 8-281 0 0,-3 7 129 0 0,-12 12 21 0 0,14-14 269 0 0,-1 0-1 0 0,1 0 1 0 0,0 0-1 0 0,0 0 1 0 0,0 0-1 0 0,0 0 1 0 0,0 1-1 0 0,1-1 1 0 0,-1 1-1 0 0,1-1 1 0 0,-1 1-1 0 0,1 0 1 0 0,0-1-1 0 0,0 1 1 0 0,0 0-1 0 0,0 4 1 0 0,1-7 37 0 0,-1 0-1 0 0,1 0 1 0 0,0 1 0 0 0,0-1 0 0 0,0 0-1 0 0,0 0 1 0 0,0 1 0 0 0,1-1 0 0 0,-1 0 0 0 0,0 0-1 0 0,0 1 1 0 0,0-1 0 0 0,0 0 0 0 0,0 0-1 0 0,0 1 1 0 0,0-1 0 0 0,0 0 0 0 0,0 0-1 0 0,1 0 1 0 0,-1 1 0 0 0,0-1 0 0 0,0 0-1 0 0,0 0 1 0 0,0 0 0 0 0,1 0 0 0 0,-1 1 0 0 0,0-1-1 0 0,0 0 1 0 0,0 0 0 0 0,1 0 0 0 0,-1 0-1 0 0,0 0 1 0 0,0 0 0 0 0,1 0 0 0 0,-1 0-1 0 0,0 0 1 0 0,0 1 0 0 0,1-1 0 0 0,-1 0-1 0 0,0 0 1 0 0,0 0 0 0 0,1 0 0 0 0,-1 0 0 0 0,0-1-1 0 0,0 1 1 0 0,0 0 0 0 0,1 0 0 0 0,-1 0-1 0 0,0 0 1 0 0,0 0 0 0 0,1 0 0 0 0,-1 0-1 0 0,0-1 1 0 0,17-8-69 0 0,-11 5 56 0 0,23-11 17 0 0,-1-2-1 0 0,0-1 0 0 0,33-29 1 0 0,-45 31 35 0 0,0 0 0 0 0,-1-2 0 0 0,14-20-1 0 0,2-2 166 0 0,5-7 484 0 0,-36 47-661 0 0,1-1 0 0 0,0 0 1 0 0,0 0-1 0 0,-1 0 0 0 0,1 1 0 0 0,0-1 1 0 0,0 0-1 0 0,0 1 0 0 0,0-1 1 0 0,0 1-1 0 0,0-1 0 0 0,0 1 0 0 0,0 0 1 0 0,0-1-1 0 0,0 1 0 0 0,0 0 0 0 0,0 0 1 0 0,1 0-1 0 0,-1 0 0 0 0,0 0 1 0 0,0 0-1 0 0,0 0 0 0 0,0 0 0 0 0,0 0 1 0 0,0 0-1 0 0,0 0 0 0 0,0 1 0 0 0,0-1 1 0 0,0 0-1 0 0,0 1 0 0 0,0-1 1 0 0,0 1-1 0 0,0 0 0 0 0,0-1 0 0 0,0 1 1 0 0,0 0-1 0 0,0-1 0 0 0,0 1 0 0 0,-1 0 1 0 0,1 0-1 0 0,0-1 0 0 0,-1 1 1 0 0,2 2-1 0 0,4 12 160 0 0,-1 0 1 0 0,5 21-1 0 0,-8-24-23 0 0,2 1-1 0 0,-1-1 1 0 0,2 0-1 0 0,9 20 1 0 0,-13-32-152 0 0,-1 1 0 0 0,1-1 1 0 0,-1 1-1 0 0,1-1 1 0 0,-1 0-1 0 0,1 1 0 0 0,0-1 1 0 0,-1 0-1 0 0,1 1 0 0 0,0-1 1 0 0,-1 0-1 0 0,1 0 0 0 0,0 0 1 0 0,-1 0-1 0 0,1 1 0 0 0,0-1 1 0 0,-1 0-1 0 0,1 0 0 0 0,0 0 1 0 0,0 0-1 0 0,-1-1 0 0 0,1 1 1 0 0,0 0-1 0 0,-1 0 0 0 0,1 0 1 0 0,0 0-1 0 0,0-1 1 0 0,22-8 43 0 0,-18 7-31 0 0,13-7 24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4.730"/>
    </inkml:context>
    <inkml:brush xml:id="br0">
      <inkml:brushProperty name="width" value="0.05" units="cm"/>
      <inkml:brushProperty name="height" value="0.05" units="cm"/>
      <inkml:brushProperty name="color" value="#CC0066"/>
    </inkml:brush>
  </inkml:definitions>
  <inkml:trace contextRef="#ctx0" brushRef="#br0">28 11 16384 0 0,'-1'-1'-11'0'0,"-1"-1"81"0"0,-1 0 76 0 0,-3 0 149 0 0,-2 0 146 0 0,6 1-383 0 0,2 1-33 0 0,0 0 0 0 0,0 0-1 0 0,0 0 1 0 0,-1 0-1 0 0,1 0 1 0 0,0 0 0 0 0,0 0-1 0 0,0 0 1 0 0,0 0-1 0 0,-1 0 1 0 0,1 0-1 0 0,0 0 1 0 0,0 0 0 0 0,0 0-1 0 0,0 0 1 0 0,-1 0-1 0 0,1 0 1 0 0,0 0-1 0 0,0 0 1 0 0,0 0 0 0 0,0 0-1 0 0,0 0 1 0 0,-1 0-1 0 0,1 0 1 0 0,0 0 0 0 0,0 1-1 0 0,0-1 1 0 0,0 0-1 0 0,0 0 1 0 0,-1 0-1 0 0,1 0 1 0 0,0 0 0 0 0,0 0-1 0 0,0 0 1 0 0,0 1-1 0 0,0-1 1 0 0,0 0-1 0 0,0 0 1 0 0,0 0 0 0 0,0 1-1 0 0,1 7 1286 0 0,4 5 159 0 0,-1 1-1067 0 0,-1 0 0 0 0,0 0 0 0 0,0 18 0 0 0,0-6-274 0 0,18 110 488 0 0,11 90 269 0 0,-8-69 111 0 0,-14-103-478 0 0,-10-50-447 0 0,1 0 1 0 0,0-1 0 0 0,0 1 0 0 0,0 0-1 0 0,1 0 1 0 0,-1-1 0 0 0,1 1 0 0 0,0-1-1 0 0,0 0 1 0 0,0 1 0 0 0,1-1 0 0 0,-1 0-1 0 0,1 0 1 0 0,-1 0 0 0 0,4 2 0 0 0,0 0 132 0 0,-3-1-64 0 0,0-1 1 0 0,1 0-1 0 0,-1 0 1 0 0,8 4 0 0 0,-10-7-125 0 0,-1 1 0 0 0,1-1 1 0 0,0 0-1 0 0,0 1 1 0 0,-1-1-1 0 0,1 0 1 0 0,0 0-1 0 0,0 1 0 0 0,-1-1 1 0 0,1 0-1 0 0,0 0 1 0 0,0 0-1 0 0,-1 0 1 0 0,1 0-1 0 0,0 0 0 0 0,0 0 1 0 0,-1 0-1 0 0,1-1 1 0 0,0 1-1 0 0,0 0 1 0 0,-1 0-1 0 0,1-1 1 0 0,0 1-1 0 0,-1 0 0 0 0,1-1 1 0 0,0 1-1 0 0,-1-1 1 0 0,1 1-1 0 0,0-1 1 0 0,-1 1-1 0 0,1-1 0 0 0,-1 1 1 0 0,1-1-1 0 0,-1 1 1 0 0,1-2-1 0 0,0 0 88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14.935"/>
    </inkml:context>
    <inkml:brush xml:id="br0">
      <inkml:brushProperty name="width" value="0.05" units="cm"/>
      <inkml:brushProperty name="height" value="0.05" units="cm"/>
      <inkml:brushProperty name="color" value="#CC0066"/>
    </inkml:brush>
  </inkml:definitions>
  <inkml:trace contextRef="#ctx0" brushRef="#br0">0 302 17183 0 0,'5'-5'-77'0'0,"-3"4"138"0"0,-2-1 189 0 0,0 1-182 0 0,0 1 0 0 0,0 0 0 0 0,0-1 0 0 0,0 1 0 0 0,1 0 0 0 0,-1-1 0 0 0,0 1 0 0 0,0 0 0 0 0,0-1 0 0 0,0 1-1 0 0,1 0 1 0 0,-1 0 0 0 0,0-1 0 0 0,0 1 0 0 0,1 0 0 0 0,-1 0 0 0 0,0-1 0 0 0,0 1 0 0 0,1 0 0 0 0,-1 0 0 0 0,0 0 0 0 0,1 0 0 0 0,0-1-1 0 0,6-3 366 0 0,130-73 3453 0 0,-32 32-2786 0 0,29-13-310 0 0,-100 41-267 0 0,59-39 1 0 0,-61 31 307 0 0,-28 20-654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8.465"/>
    </inkml:context>
    <inkml:brush xml:id="br0">
      <inkml:brushProperty name="width" value="0.05" units="cm"/>
      <inkml:brushProperty name="height" value="0.05" units="cm"/>
      <inkml:brushProperty name="color" value="#CC0066"/>
    </inkml:brush>
  </inkml:definitions>
  <inkml:trace contextRef="#ctx0" brushRef="#br0">17 99 17079 0 0,'5'0'0'0'0,"-2"2"0"0"0,-2 3 84 0 0,-6 3 366 0 0,-8 2 208 0 0,12-9-674 0 0,1-1 54 0 0,-1 0-1 0 0,1 1 0 0 0,-1-1 1 0 0,1 0-1 0 0,0 1 0 0 0,-1-1 0 0 0,1 0 1 0 0,0 1-1 0 0,-1-1 0 0 0,1 0 1 0 0,0 1-1 0 0,-1-1 0 0 0,1 1 0 0 0,0-1 1 0 0,0 1-1 0 0,-1-1 0 0 0,1 1 0 0 0,0-1 1 0 0,0 1-1 0 0,0-1 0 0 0,0 1 1 0 0,0-1-1 0 0,0 1 0 0 0,0-1 0 0 0,-1 1 1 0 0,2-1-1 0 0,-1 1 0 0 0,0 0 139 0 0,0 1 197 0 0,6-1 26 0 0,20 0 379 0 0,0-2 0 0 0,0-1 0 0 0,38-7 1 0 0,84-24 940 0 0,-113 23-1521 0 0,-1-2 0 0 0,0-1-1 0 0,55-31 1 0 0,-57 27-101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0.539"/>
    </inkml:context>
    <inkml:brush xml:id="br0">
      <inkml:brushProperty name="width" value="0.05" units="cm"/>
      <inkml:brushProperty name="height" value="0.05" units="cm"/>
      <inkml:brushProperty name="color" value="#CC0066"/>
    </inkml:brush>
  </inkml:definitions>
  <inkml:trace contextRef="#ctx0" brushRef="#br0">58 261 11448 0 0,'-4'16'23'0'0,"3"-10"83"0"0,-1 5 5 0 0,-7 32 1695 0 0,-5 83 0 0 0,10 49 1372 0 0,3-92-2394 0 0,1-62-520 0 0,-2 39 377 0 0,2-53-474 0 0,-1 0-1 0 0,-1-1 0 0 0,1 1 0 0 0,-1 0 1 0 0,0 0-1 0 0,-4 7 0 0 0,6-14-145 0 0,0 0 1 0 0,0 0-1 0 0,0-1 0 0 0,0 1 0 0 0,0 0 0 0 0,0 0 0 0 0,0 0 0 0 0,0 0 0 0 0,0 0 1 0 0,-1 0-1 0 0,1 0 0 0 0,0-1 0 0 0,0 1 0 0 0,0 0 0 0 0,0 0 0 0 0,0 0 0 0 0,0 0 1 0 0,0 0-1 0 0,0 0 0 0 0,-1 0 0 0 0,1 0 0 0 0,0 0 0 0 0,0 0 0 0 0,0 0 0 0 0,0 0 1 0 0,0 0-1 0 0,0 0 0 0 0,-1 0 0 0 0,1 0 0 0 0,0 0 0 0 0,0 0 0 0 0,0 0 0 0 0,0 0 1 0 0,0 0-1 0 0,0 0 0 0 0,-1 0 0 0 0,1 0 0 0 0,0 0 0 0 0,0 0 0 0 0,0 0 0 0 0,0 0 1 0 0,0 0-1 0 0,0 0 0 0 0,-1 0 0 0 0,1 0 0 0 0,0 0 0 0 0,0 0 0 0 0,0 0 0 0 0,0 1 1 0 0,0-1-1 0 0,0 0 0 0 0,0 0 0 0 0,-1-13 678 0 0,18-157 408 0 0,-4 52-717 0 0,-9 79-243 0 0,1 0-1 0 0,2 1 0 0 0,2 0 0 0 0,1 0 1 0 0,2 1-1 0 0,17-37 0 0 0,-12 37 54 0 0,25-36 0 0 0,-33 59-132 0 0,1 0 0 0 0,0 1 0 0 0,1 0-1 0 0,1 1 1 0 0,16-15 0 0 0,-19 21-12 0 0,1-1-1 0 0,-1 2 1 0 0,1-1 0 0 0,0 2-1 0 0,1-1 1 0 0,-1 1 0 0 0,1 1-1 0 0,12-3 1 0 0,-19 5-36 0 0,-1 0 0 0 0,1 1-1 0 0,-1-1 1 0 0,0 1 0 0 0,1 0 0 0 0,-1 0 0 0 0,1 1-1 0 0,-1-1 1 0 0,1 1 0 0 0,-1 0 0 0 0,1-1-1 0 0,-1 2 1 0 0,0-1 0 0 0,0 0 0 0 0,0 1 0 0 0,1-1-1 0 0,-1 1 1 0 0,0 0 0 0 0,-1 0 0 0 0,1 0-1 0 0,0 0 1 0 0,3 4 0 0 0,-3-3 2 0 0,-1 1 1 0 0,1-1-1 0 0,0 1 1 0 0,-1 0-1 0 0,0 0 1 0 0,0 0-1 0 0,0 0 1 0 0,0 0-1 0 0,-1 0 1 0 0,0 1-1 0 0,0-1 1 0 0,0 1-1 0 0,0-1 1 0 0,-1 1-1 0 0,1-1 1 0 0,-2 9-1 0 0,0 4 21 0 0,-2-1-1 0 0,0 0 1 0 0,-1 1-1 0 0,0-1 1 0 0,-1-1-1 0 0,-1 1 0 0 0,-1-1 1 0 0,-16 28-1 0 0,5-16 26 0 0,-1 0 0 0 0,-2-1 0 0 0,-36 35 0 0 0,40-44-33 0 0,-11 10 70 0 0,-45 59-1 0 0,66-77-89 0 0,1 0 1 0 0,0 0-1 0 0,1 1 0 0 0,0 0 0 0 0,0 0 0 0 0,1 1 0 0 0,1-1 0 0 0,0 1 0 0 0,0 0 0 0 0,1-1 0 0 0,-1 17 0 0 0,2-23-6 0 0,1 1-1 0 0,1-1 1 0 0,-1 0-1 0 0,0 0 1 0 0,1 0-1 0 0,0 0 1 0 0,0 1-1 0 0,0-1 1 0 0,1 0-1 0 0,-1-1 1 0 0,1 1-1 0 0,0 0 1 0 0,0 0-1 0 0,0-1 1 0 0,5 7-1 0 0,-3-6 2 0 0,0 0-1 0 0,1-1 0 0 0,-1 1 1 0 0,1-1-1 0 0,0 0 0 0 0,-1 0 1 0 0,1 0-1 0 0,1-1 0 0 0,-1 0 0 0 0,0 0 1 0 0,7 2-1 0 0,8 2 14 0 0,0-1 1 0 0,0-1-1 0 0,0-1 0 0 0,1 0 0 0 0,-1-2 1 0 0,41-1-1 0 0,-20-2 20 0 0,-31 3-29 0 0,1-1 1 0 0,-1-1 0 0 0,13-2-1 0 0,5 2 3 0 0,-11 1-11 0 0,-2-1-5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1.236"/>
    </inkml:context>
    <inkml:brush xml:id="br0">
      <inkml:brushProperty name="width" value="0.05" units="cm"/>
      <inkml:brushProperty name="height" value="0.05" units="cm"/>
      <inkml:brushProperty name="color" value="#CC0066"/>
    </inkml:brush>
  </inkml:definitions>
  <inkml:trace contextRef="#ctx0" brushRef="#br0">185 425 15472 0 0,'1'0'184'0'0,"0"-1"1"0"0,0 1 0 0 0,1 0 0 0 0,-1 0 0 0 0,0-1 0 0 0,0 1 0 0 0,0-1 0 0 0,0 1-1 0 0,0-1 1 0 0,1 1 0 0 0,-1-1 0 0 0,0 0 0 0 0,0 1 0 0 0,-1-1 0 0 0,1 0 0 0 0,0 0-1 0 0,2-2 1 0 0,11-19 849 0 0,-6 9-786 0 0,9-12 90 0 0,-1-2 0 0 0,-2 0 0 0 0,18-44 0 0 0,-31 70-323 0 0,-1-1 1 0 0,0 1-1 0 0,0-1 1 0 0,1 0 0 0 0,-1 0-1 0 0,0 1 1 0 0,0-1-1 0 0,0 0 1 0 0,-1 1-1 0 0,1-1 1 0 0,0 0 0 0 0,-1 1-1 0 0,1-1 1 0 0,-1 1-1 0 0,1-1 1 0 0,-1 0-1 0 0,0 1 1 0 0,1-1 0 0 0,-1 1-1 0 0,0 0 1 0 0,0-1-1 0 0,0 1 1 0 0,0 0-1 0 0,-1-1 1 0 0,1 1 0 0 0,-2-1-1 0 0,-1-2 8 0 0,0 1 1 0 0,0 0-1 0 0,-1 0 0 0 0,0 0 0 0 0,0 0 0 0 0,-9-3 0 0 0,10 5-10 0 0,0 0 0 0 0,0 0-1 0 0,-1 1 1 0 0,1 0 0 0 0,0-1-1 0 0,0 1 1 0 0,0 1 0 0 0,0-1-1 0 0,0 1 1 0 0,-1-1 0 0 0,1 1-1 0 0,0 0 1 0 0,0 1 0 0 0,0-1-1 0 0,1 1 1 0 0,-1-1 0 0 0,0 1-1 0 0,1 0 1 0 0,-6 5 0 0 0,-4 2 52 0 0,0 1 0 0 0,1 1 1 0 0,-18 19-1 0 0,19-16 18 0 0,1 0-1 0 0,0 1 1 0 0,1 0 0 0 0,1 0-1 0 0,0 1 1 0 0,1 0 0 0 0,0 1-1 0 0,2-1 1 0 0,-7 33 0 0 0,8-29 82 0 0,1 0 1 0 0,-1 35-1 0 0,4-45-77 0 0,0 0-1 0 0,1 1 1 0 0,0-1-1 0 0,0 0 1 0 0,1 0 0 0 0,1 0-1 0 0,4 12 1 0 0,-6-21-67 0 0,0 0 0 0 0,-1 1-1 0 0,1-1 1 0 0,1 1 0 0 0,-1-1 0 0 0,0 0-1 0 0,0 0 1 0 0,0 0 0 0 0,1 0 0 0 0,-1 0 0 0 0,0 0-1 0 0,1 0 1 0 0,-1 0 0 0 0,1 0 0 0 0,-1-1-1 0 0,1 1 1 0 0,2 0 0 0 0,29 5 191 0 0,-29-6-185 0 0,6 1 26 0 0,1-1 0 0 0,0-1 0 0 0,0 1-1 0 0,0-2 1 0 0,0 0 0 0 0,-1 0 0 0 0,1-1-1 0 0,-1 0 1 0 0,20-9 0 0 0,-8 1 24 0 0,-1-1 0 0 0,0 0 0 0 0,26-21 0 0 0,-29 18-39 0 0,0 0 1 0 0,-1-2-1 0 0,-1 0 0 0 0,26-35 0 0 0,-24 25-22 0 0,-2 0-1 0 0,26-59 1 0 0,-34 71-80 0 0,-2-1 1 0 0,0 0 0 0 0,-1 0 0 0 0,-1-1-1 0 0,0 0 1 0 0,2-28 0 0 0,-11 114-3896 0 0,-2 17 3261 0 0,7-53 552 0 0,8 296-714 0 0,1-98 820 0 0,-9-118 145 0 0,-2-67 726 0 0,7-367 1373 0 0,-4 276-2040 0 0,0-87 234 0 0,-4 52-243 0 0,4 1 0 0 0,18-138 0 0 0,-17 207-142 0 0,0 0 0 0 0,1 1 0 0 0,0-1 0 0 0,0 1 0 0 0,1 0 1 0 0,7-13-1 0 0,-8 17-9 0 0,0 0 1 0 0,1 0 0 0 0,-1 1 0 0 0,1-1-1 0 0,0 1 1 0 0,0 0 0 0 0,1 0 0 0 0,-1 0-1 0 0,1 1 1 0 0,0 0 0 0 0,0 0 0 0 0,7-4-1 0 0,20-9 10 0 0,-19 9-7 0 0,23-9 0 0 0,-32 14-4 0 0,0 1 0 0 0,0 0 0 0 0,-1 0 1 0 0,1 0-1 0 0,0 1 0 0 0,0-1 0 0 0,0 1 0 0 0,0 0 1 0 0,0 0-1 0 0,8 2 0 0 0,-10-2 0 0 0,0 1-1 0 0,0-1 1 0 0,0 1 0 0 0,0 0 0 0 0,0-1-1 0 0,-1 1 1 0 0,1 0 0 0 0,0 0 0 0 0,0 0-1 0 0,-1 1 1 0 0,1-1 0 0 0,-1 0-1 0 0,1 0 1 0 0,-1 1 0 0 0,0-1 0 0 0,1 1-1 0 0,-1 0 1 0 0,0-1 0 0 0,0 1 0 0 0,0 0-1 0 0,0-1 1 0 0,0 1 0 0 0,-1 0 0 0 0,1 0-1 0 0,0 0 1 0 0,-1 0 0 0 0,1 0 0 0 0,-1 0-1 0 0,0 0 1 0 0,0 0 0 0 0,0 0-1 0 0,0 0 1 0 0,0 3 0 0 0,-1 4 10 0 0,-1-1-1 0 0,0 1 1 0 0,0-1-1 0 0,0 1 1 0 0,-1-1 0 0 0,-6 11-1 0 0,-44 78 109 0 0,8-17 10 0 0,-37 104 255 0 0,81-180-369 0 0,0-2-10 0 0,1-1 1 0 0,-1 1 0 0 0,1-1-1 0 0,-1 1 1 0 0,0-1 0 0 0,0 1 0 0 0,1-1-1 0 0,-1 1 1 0 0,0-1 0 0 0,0 0-1 0 0,-1 0 1 0 0,1 1 0 0 0,0-1-1 0 0,0 0 1 0 0,-2 1 0 0 0,1-2 26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1.766"/>
    </inkml:context>
    <inkml:brush xml:id="br0">
      <inkml:brushProperty name="width" value="0.05" units="cm"/>
      <inkml:brushProperty name="height" value="0.05" units="cm"/>
      <inkml:brushProperty name="color" value="#CC0066"/>
    </inkml:brush>
  </inkml:definitions>
  <inkml:trace contextRef="#ctx0" brushRef="#br0">1 141 16072 0 0,'3'0'86'0'0,"1"0"0"0"0,0 1 1 0 0,-1-1-1 0 0,1 1 0 0 0,-1-1 0 0 0,1 1 1 0 0,-1 0-1 0 0,1 1 0 0 0,5 2 1 0 0,13 5 883 0 0,9 0 108 0 0,-11-2-558 0 0,-19-7-485 0 0,0 1 0 0 0,0-1 0 0 0,-1 0 0 0 0,1 0 0 0 0,0 1 0 0 0,0-1 0 0 0,-1 0 0 0 0,1 1 1 0 0,0-1-1 0 0,-1 1 0 0 0,1-1 0 0 0,0 0 0 0 0,-1 1 0 0 0,1 0 0 0 0,-1-1 0 0 0,1 1 0 0 0,-1-1 0 0 0,1 1 0 0 0,-1 0 0 0 0,1-1 0 0 0,0 3 0 0 0,0-1 98 0 0,2 4 317 0 0,1 24 207 0 0,-2-23-587 0 0,0 24 289 0 0,-2 5 73 0 0,-1-16-216 0 0,-2-9 0 0 0,-12 22 199 0 0,12-26-350 0 0,2-3-10 0 0,0-1 0 0 0,-1 1 0 0 0,0 0 0 0 0,0-1 0 0 0,-3 6 0 0 0,-22 32 502 0 0,26-40-517 0 0,0 0-1 0 0,0 1 1 0 0,0-1 0 0 0,0 0 0 0 0,0 0 0 0 0,-1 0-1 0 0,1 0 1 0 0,0 0 0 0 0,-1 0 0 0 0,1 0-1 0 0,0 0 1 0 0,-3 0 0 0 0,2 0 52 0 0,2-1-83 0 0,-1 0-1 0 0,1 0 0 0 0,0 0 1 0 0,0 0-1 0 0,-1 0 0 0 0,1 0 1 0 0,0 0-1 0 0,-1 0 0 0 0,1 0 1 0 0,0-1-1 0 0,-1 1 1 0 0,1 0-1 0 0,0 0 0 0 0,0 0 1 0 0,-1 0-1 0 0,1-1 0 0 0,0 1 1 0 0,0 0-1 0 0,-1 0 0 0 0,1 0 1 0 0,0-1-1 0 0,0 1 0 0 0,0 0 1 0 0,0 0-1 0 0,-1-1 1 0 0,1 1-1 0 0,0 0 0 0 0,0-1 1 0 0,0 1-1 0 0,0 0 0 0 0,0 0 1 0 0,0-1-1 0 0,0 1 0 0 0,0 0 1 0 0,0-1-1 0 0,0 1 0 0 0,0 0 1 0 0,0-1-1 0 0,0 1 1 0 0,-1-10 55 0 0,0-5-34 0 0,1 0 0 0 0,0 0 0 0 0,2 0 0 0 0,0 0 0 0 0,0 0 0 0 0,1 0 0 0 0,7-18 0 0 0,-6 25-27 0 0,-1 1 0 0 0,1-1 0 0 0,0 1 0 0 0,1 0 0 0 0,-1 0 0 0 0,2 1 0 0 0,-1 0 0 0 0,11-11 0 0 0,7-2-29 0 0,27-18 0 0 0,-19 14-14 0 0,-13 9-29 0 0,-4 2-49 0 0,2 0 1 0 0,0 1 0 0 0,0 1-1 0 0,1 1 1 0 0,28-13-1 0 0,-44 22 107 0 0,0 0 0 0 0,0-1 0 0 0,1 1 0 0 0,-1 0-1 0 0,0 0 1 0 0,1 0 0 0 0,-1 0 0 0 0,0 0 0 0 0,1 0 0 0 0,-1 0 0 0 0,0 0-1 0 0,0 0 1 0 0,1 1 0 0 0,-1-1 0 0 0,0 1 0 0 0,0-1 0 0 0,1 1-1 0 0,-1-1 1 0 0,0 1 0 0 0,0 0 0 0 0,0-1 0 0 0,0 1 0 0 0,0 0 0 0 0,0 0-1 0 0,0 0 1 0 0,0 0 0 0 0,0 0 0 0 0,0 0 0 0 0,-1 0 0 0 0,1 0-1 0 0,0 0 1 0 0,-1 0 0 0 0,1 0 0 0 0,0 1 0 0 0,0 1 0 0 0,2 6-15 0 0,0-1 0 0 0,-1 1 0 0 0,0 0 0 0 0,1 9 1 0 0,-2-9 9 0 0,2 6-14 0 0,0-1 0 0 0,10 27 0 0 0,-11-35 25 0 0,1-1 1 0 0,0 1 0 0 0,0-1 0 0 0,0 0 0 0 0,0 0-1 0 0,1 0 1 0 0,0 0 0 0 0,0-1 0 0 0,8 8 0 0 0,-9-11 4 0 0,0 1-1 0 0,0-1 1 0 0,0 1 0 0 0,0-1 0 0 0,0 0 0 0 0,0 0 0 0 0,0-1 0 0 0,0 1 0 0 0,0-1 0 0 0,1 1-1 0 0,-1-1 1 0 0,0 0 0 0 0,0 0 0 0 0,1 0 0 0 0,-1-1 0 0 0,0 1 0 0 0,0-1 0 0 0,5-1 0 0 0,3-1 1 0 0,0-1 1 0 0,0 0 0 0 0,-1-1 0 0 0,10-5-1 0 0,-7 3 9 0 0,-1 0 0 0 0,0-1 0 0 0,-1-1 0 0 0,0 1 0 0 0,0-2 0 0 0,-1 0 0 0 0,16-18 0 0 0,-24 22 15 0 0,1 1 0 0 0,-1-1 0 0 0,0 0 1 0 0,0 0-1 0 0,-1 0 0 0 0,0 0 0 0 0,0 0 0 0 0,-1-1 0 0 0,1 1 0 0 0,-1 0 0 0 0,0 0 0 0 0,-1 0 0 0 0,0 0 0 0 0,-3-13 0 0 0,3 16-3 0 0,-1 0-1 0 0,1-1 1 0 0,-1 1 0 0 0,0 0-1 0 0,0 0 1 0 0,-1 0 0 0 0,1 0-1 0 0,0 0 1 0 0,-1 0-1 0 0,0 1 1 0 0,0-1 0 0 0,0 1-1 0 0,0 0 1 0 0,0 0-1 0 0,0 0 1 0 0,0 0 0 0 0,-1 0-1 0 0,1 1 1 0 0,-1 0-1 0 0,1-1 1 0 0,-1 1 0 0 0,0 0-1 0 0,1 1 1 0 0,-6-1 0 0 0,0 0 29 0 0,1 0 1 0 0,0 1-1 0 0,0 0 0 0 0,-1 1 1 0 0,1-1-1 0 0,0 2 1 0 0,0-1-1 0 0,0 1 1 0 0,0 0-1 0 0,-9 4 1 0 0,17-6-49 0 0,0 0 1 0 0,0 0 0 0 0,0 0-1 0 0,-1 0 1 0 0,1 0-1 0 0,0 0 1 0 0,0 0 0 0 0,0 0-1 0 0,0 0 1 0 0,-1 0-1 0 0,1 1 1 0 0,0-1 0 0 0,0 0-1 0 0,0 0 1 0 0,0 0-1 0 0,-1 0 1 0 0,1 0-1 0 0,0 0 1 0 0,0 0 0 0 0,0 1-1 0 0,0-1 1 0 0,0 0-1 0 0,0 0 1 0 0,-1 0 0 0 0,1 0-1 0 0,0 0 1 0 0,0 1-1 0 0,0-1 1 0 0,0 0 0 0 0,0 0-1 0 0,0 0 1 0 0,0 1-1 0 0,0-1 1 0 0,0 0-1 0 0,0 0 1 0 0,0 0 0 0 0,0 0-1 0 0,0 1 1 0 0,0-1-1 0 0,0 0 1 0 0,0 0 0 0 0,0 0-1 0 0,0 1 1 0 0,0-1-1 0 0,0 0 1 0 0,0 0 0 0 0,0 0-1 0 0,0 0 1 0 0,0 1-1 0 0,0-1 1 0 0,1 0-1 0 0,-1 0 1 0 0,0 0 0 0 0,0 1-1 0 0,4 0 53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2.200"/>
    </inkml:context>
    <inkml:brush xml:id="br0">
      <inkml:brushProperty name="width" value="0.05" units="cm"/>
      <inkml:brushProperty name="height" value="0.05" units="cm"/>
      <inkml:brushProperty name="color" value="#CC0066"/>
    </inkml:brush>
  </inkml:definitions>
  <inkml:trace contextRef="#ctx0" brushRef="#br0">348 374 16384 0 0,'-8'-1'-41'0'0,"4"-4"253"0"0,4 5-182 0 0,-1 0 0 0 0,1 0 1 0 0,0 0-1 0 0,0-1 0 0 0,0 1 1 0 0,0 0-1 0 0,-1 0 0 0 0,1-1 0 0 0,0 1 1 0 0,0 0-1 0 0,0 0 0 0 0,-1 0 0 0 0,1 0 1 0 0,0-1-1 0 0,0 1 0 0 0,-1 0 1 0 0,1 0-1 0 0,0 0 0 0 0,0 0 0 0 0,-1 0 1 0 0,1 0-1 0 0,0 0 0 0 0,0 0 0 0 0,-1 0 1 0 0,1 0-1 0 0,0 0 0 0 0,0 0 1 0 0,-1 0-1 0 0,-26 0 1456 0 0,18 2-919 0 0,-20 10 120 0 0,-51 29 0 0 0,68-33-604 0 0,1-1 0 0 0,0 2 0 0 0,0 0 0 0 0,1 0 0 0 0,0 1 1 0 0,0 0-1 0 0,-9 14 0 0 0,6-6 21 0 0,2 0 1 0 0,0 1 0 0 0,0 1-1 0 0,2-1 1 0 0,-8 26 0 0 0,12-32-27 0 0,3-6 24 0 0,-1 0 0 0 0,1 0 1 0 0,1 0-1 0 0,-1 1 1 0 0,1-1-1 0 0,0 0 1 0 0,1 15-1 0 0,0-21-71 0 0,1 0-1 0 0,-1 0 1 0 0,1 0 0 0 0,-1 0-1 0 0,1 0 1 0 0,0 0 0 0 0,0 0-1 0 0,-1-1 1 0 0,1 1 0 0 0,0 0-1 0 0,0 0 1 0 0,0-1-1 0 0,0 1 1 0 0,0 0 0 0 0,0-1-1 0 0,0 1 1 0 0,0-1 0 0 0,0 1-1 0 0,0-1 1 0 0,0 0 0 0 0,0 1-1 0 0,0-1 1 0 0,0 0 0 0 0,0 0-1 0 0,2 0 1 0 0,31 3 392 0 0,-26-3-346 0 0,1-1 1 0 0,-1 0 0 0 0,1-1-1 0 0,-1 0 1 0 0,15-5-1 0 0,39-20 226 0 0,-57 25-279 0 0,16-9 87 0 0,0 0-1 0 0,-1-1 1 0 0,0-1 0 0 0,-1-1 0 0 0,24-23-1 0 0,-31 26-51 0 0,-1-1 0 0 0,0 0-1 0 0,-1-1 1 0 0,-1-1-1 0 0,0 1 1 0 0,-1-1 0 0 0,0-1-1 0 0,9-26 1 0 0,-10 22-36 0 0,-1 0 1 0 0,-1 0 0 0 0,-1-1-1 0 0,-1 0 1 0 0,0 0 0 0 0,-2 0-1 0 0,0 0 1 0 0,-1 0 0 0 0,-1 0-1 0 0,-1 0 1 0 0,-1 0-1 0 0,0 1 1 0 0,-2-1 0 0 0,0 1-1 0 0,-1 0 1 0 0,-1 0 0 0 0,-18-33-1 0 0,15 33-26 0 0,7 13 0 0 0,1 0 0 0 0,-2 1 0 0 0,1-1 0 0 0,-1 0 0 0 0,1 1 1 0 0,-2 0-1 0 0,1 0 0 0 0,0 0 0 0 0,-7-5 0 0 0,10 10 3 0 0,1 0-1 0 0,0 0 1 0 0,0 0 0 0 0,-1 0-1 0 0,1 0 1 0 0,0 0 0 0 0,0 0-1 0 0,-1 0 1 0 0,1 0 0 0 0,0 0-1 0 0,0 0 1 0 0,-1 0 0 0 0,1 0-1 0 0,0 0 1 0 0,0 1-1 0 0,0-1 1 0 0,-1 0 0 0 0,1 0-1 0 0,0 0 1 0 0,0 0 0 0 0,0 0-1 0 0,-1 1 1 0 0,1-1 0 0 0,0 0-1 0 0,0 0 1 0 0,0 0-1 0 0,0 1 1 0 0,0-1 0 0 0,-1 0-1 0 0,1 0 1 0 0,0 1 0 0 0,0-1-1 0 0,0 0 1 0 0,0 0 0 0 0,0 0-1 0 0,0 1 1 0 0,0-1 0 0 0,0 0-1 0 0,0 1 1 0 0,-3 10-8 0 0,13 197 33 0 0,-3-103 26 0 0,15 101 185 0 0,-20-192-200 0 0,1 1 1 0 0,0-1-1 0 0,1 0 1 0 0,1 0-1 0 0,0 0 1 0 0,1-1-1 0 0,0 1 1 0 0,1-1-1 0 0,10 14 1 0 0,-3-12 36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2.543"/>
    </inkml:context>
    <inkml:brush xml:id="br0">
      <inkml:brushProperty name="width" value="0.05" units="cm"/>
      <inkml:brushProperty name="height" value="0.05" units="cm"/>
      <inkml:brushProperty name="color" value="#CC0066"/>
    </inkml:brush>
  </inkml:definitions>
  <inkml:trace contextRef="#ctx0" brushRef="#br0">51 96 16687 0 0,'-2'1'212'0'0,"0"1"-1"0"0,0-1 1 0 0,0 0-1 0 0,0 1 1 0 0,0-1-1 0 0,1 1 1 0 0,-1 0-1 0 0,0-1 0 0 0,1 1 1 0 0,-1 0-1 0 0,1 0 1 0 0,0 0-1 0 0,-1 0 1 0 0,0 4-1 0 0,-1 0 312 0 0,2 1 0 0 0,-1-1-1 0 0,-1 12 1 0 0,1-6-414 0 0,-3 10 215 0 0,2 0 0 0 0,0 0-1 0 0,1 36 1 0 0,2-56-299 0 0,0 0 0 0 0,0-1 0 0 0,0 1-1 0 0,1 0 1 0 0,-1 0 0 0 0,1-1 0 0 0,-1 1 0 0 0,1 0 0 0 0,-1-1 0 0 0,1 1 0 0 0,0-1-1 0 0,0 1 1 0 0,0-1 0 0 0,0 1 0 0 0,0-1 0 0 0,0 1 0 0 0,0-1 0 0 0,1 0 0 0 0,1 2 0 0 0,0-1-4 0 0,-1-1 0 0 0,0 0 0 0 0,1 0 0 0 0,-1 0 0 0 0,1 0 0 0 0,0-1 0 0 0,-1 1 0 0 0,1 0 0 0 0,-1-1 0 0 0,1 0 0 0 0,5 0 0 0 0,1 0 7 0 0,1-1 1 0 0,-1-1 0 0 0,0 0 0 0 0,1 0-1 0 0,-1-1 1 0 0,10-4 0 0 0,-5 1 12 0 0,0-1 1 0 0,-1-1 0 0 0,0 0-1 0 0,0-1 1 0 0,-1 0 0 0 0,0-1-1 0 0,-1 0 1 0 0,0-1 0 0 0,16-22 0 0 0,-9 9 114 0 0,-1-2 1 0 0,-1 0 0 0 0,24-55 0 0 0,-32 66-71 0 0,-6 13-65 0 0,-1 0 0 0 0,0 0-1 0 0,1-1 1 0 0,-1 1 0 0 0,0-1 0 0 0,0 1-1 0 0,-1-1 1 0 0,1 1 0 0 0,0-1-1 0 0,0-2 1 0 0,2-5 232 0 0,0 10-43 0 0,-2 6-73 0 0,-2 9-20 0 0,0 1-1 0 0,-7 28 0 0 0,5-32-45 0 0,0 1 0 0 0,1-1 0 0 0,1 1 0 0 0,0 0 0 0 0,2 19 0 0 0,-1-27-22 0 0,1 0 0 0 0,-1 0-1 0 0,1 0 1 0 0,1 0 0 0 0,2 7 0 0 0,-3-10-30 0 0,0-1-1 0 0,0 1 1 0 0,0-1 0 0 0,0 1-1 0 0,0-1 1 0 0,0 0 0 0 0,1 1-1 0 0,-1-1 1 0 0,1 0 0 0 0,-1 0-1 0 0,1 0 1 0 0,-1 0 0 0 0,1 0-1 0 0,0 0 1 0 0,-1 0 0 0 0,1-1-1 0 0,0 1 1 0 0,1 0 0 0 0,2 0 19 0 0,0 0 1 0 0,-1 0 0 0 0,1 0-1 0 0,8 0 1 0 0,7-3 57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2.744"/>
    </inkml:context>
    <inkml:brush xml:id="br0">
      <inkml:brushProperty name="width" value="0.05" units="cm"/>
      <inkml:brushProperty name="height" value="0.05" units="cm"/>
      <inkml:brushProperty name="color" value="#CC0066"/>
    </inkml:brush>
  </inkml:definitions>
  <inkml:trace contextRef="#ctx0" brushRef="#br0">153 0 17687 0 0,'-9'8'106'0'0,"-2"-4"379"0"0,-5 2 494 0 0,11-5-809 0 0,3 0-105 0 0,1-1 0 0 0,-1 1 0 0 0,0 0 0 0 0,1-1 0 0 0,-1 1 1 0 0,1 0-1 0 0,0 0 0 0 0,-1 0 0 0 0,1 0 0 0 0,0 0 0 0 0,-1 0 0 0 0,1 0 0 0 0,-2 3 0 0 0,-3 1 121 0 0,3-3-69 0 0,0 1 1 0 0,1-1-1 0 0,-1 1 1 0 0,1 0-1 0 0,-1-1 0 0 0,1 1 1 0 0,-3 5-1 0 0,0-2 60 0 0,2-3-95 0 0,1 0 0 0 0,-1 0 0 0 0,1 0 0 0 0,0 0 0 0 0,0 0 0 0 0,0 1 1 0 0,-2 6-1 0 0,-3 5 113 0 0,1 1 0 0 0,1-1-1 0 0,0 1 1 0 0,-4 28 0 0 0,7-29-16 0 0,1 1 0 0 0,0-1-1 0 0,1 0 1 0 0,1 1 0 0 0,4 27-1 0 0,-4-41-149 0 0,-1-1 0 0 0,1 1-1 0 0,0 0 1 0 0,0 0-1 0 0,0 0 1 0 0,0-1 0 0 0,0 1-1 0 0,0 0 1 0 0,0-1-1 0 0,0 1 1 0 0,1-1 0 0 0,-1 1-1 0 0,1-1 1 0 0,-1 0 0 0 0,1 0-1 0 0,1 2 1 0 0,0-2 8 0 0,0 1-1 0 0,1-1 1 0 0,-1 0 0 0 0,0 0 0 0 0,1 0 0 0 0,-1 0 0 0 0,0 0-1 0 0,6 0 1 0 0,1-1 26 0 0,0 0 0 0 0,-1-1 0 0 0,1 0 0 0 0,-1 0 0 0 0,1-1 0 0 0,9-3 0 0 0,-2 0 24 0 0,-1-2-1 0 0,22-10 1 0 0,-1-5 34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8.500"/>
    </inkml:context>
    <inkml:brush xml:id="br0">
      <inkml:brushProperty name="width" value="0.05" units="cm"/>
      <inkml:brushProperty name="height" value="0.05" units="cm"/>
      <inkml:brushProperty name="color" value="#CC0066"/>
    </inkml:brush>
  </inkml:definitions>
  <inkml:trace contextRef="#ctx0" brushRef="#br0">39 94 27063 0 0,'-8'-29'0'0'0,"3"16"0"0"0,2 7-1 0 0,0 0-1 0 0,1-1 0 0 0,0 1 1 0 0,-1-13-1 0 0,3 19-5 0 0,0 0 1 0 0,0-1-1 0 0,-1 1 0 0 0,1 0 1 0 0,0-1-1 0 0,0 1 0 0 0,0 0 0 0 0,0-1 1 0 0,0 1-1 0 0,0 0 0 0 0,0-1 1 0 0,-1 1-1 0 0,1 0 0 0 0,0 0 0 0 0,0-1 1 0 0,-1 1-1 0 0,1 0 0 0 0,0 0 1 0 0,0-1-1 0 0,-1 1 0 0 0,1 0 0 0 0,0 0 1 0 0,0 0-1 0 0,-1 0 0 0 0,1-1 1 0 0,0 1-1 0 0,-1 0 0 0 0,1 0 0 0 0,0 0 1 0 0,-1 0-1 0 0,1 0 0 0 0,-1 0 1 0 0,1 0-23 0 0,-1 1 1 0 0,1-1 0 0 0,-1 1 0 0 0,1 0 0 0 0,-1-1 0 0 0,1 1 0 0 0,0 0-1 0 0,-1-1 1 0 0,1 1 0 0 0,0 0 0 0 0,0 0 0 0 0,-1-1 0 0 0,1 1-1 0 0,0 0 1 0 0,0 0 0 0 0,0-1 0 0 0,0 1 0 0 0,0 0 0 0 0,0 0 0 0 0,0-1-1 0 0,0 1 1 0 0,0 0 0 0 0,1 0 0 0 0,-1 0 0 0 0,8 118-406 0 0,16 144-80 0 0,-18-228 460 0 0,2 20-2 0 0,3 63-1 0 0,2 14 55 0 0,-3-37 44 0 0,-2 64 333 0 0,-1-83 67 0 0,-2-23 171 0 0,-6-41-275 0 0,1-12-314 0 0,-1 1 0 0 0,1-1 1 0 0,0 0-1 0 0,0 1 1 0 0,0-1-1 0 0,0 1 1 0 0,-1-1-1 0 0,1 0 1 0 0,0 1-1 0 0,0-1 1 0 0,0 1-1 0 0,0-1 1 0 0,0 1-1 0 0,0-1 1 0 0,0 0-1 0 0,0 1 1 0 0,0-1-1 0 0,0 1 1 0 0,0-1-1 0 0,0 1 0 0 0,1-1 1 0 0,-1 0-1 0 0,0 1 1 0 0,0-1-1 0 0,0 0 1 0 0,1 1-1 0 0,-1-1 1 0 0,0 1-1 0 0,0-1 1 0 0,1 0-1 0 0,-1 1 1 0 0,0-1-1 0 0,0 0 1 0 0,1 0-1 0 0,-1 1 1 0 0,0-1-1 0 0,1 0 1 0 0,-1 0-1 0 0,1 0 1 0 0,-1 1-1 0 0,0-1 0 0 0,1 0 1 0 0,-1 0-1 0 0,1 0 1 0 0,-1 0-1 0 0,0 0 1 0 0,1 0-1 0 0,0 0 1 0 0,6 1 216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2.915"/>
    </inkml:context>
    <inkml:brush xml:id="br0">
      <inkml:brushProperty name="width" value="0.05" units="cm"/>
      <inkml:brushProperty name="height" value="0.05" units="cm"/>
      <inkml:brushProperty name="color" value="#CC0066"/>
    </inkml:brush>
  </inkml:definitions>
  <inkml:trace contextRef="#ctx0" brushRef="#br0">0 1 16072 0 0,'0'18'1252'0'0,"2"6"113"0"0,6 32 252 0 0,-2-13-1034 0 0,-5-40-556 0 0,-1-1 1 0 0,0 0-1 0 0,1 1 1 0 0,-1-1 0 0 0,0 0-1 0 0,0 1 1 0 0,-1 3-1 0 0,0-4-6 0 0,1 0 0 0 0,0 0 0 0 0,0 0 0 0 0,0 0 0 0 0,0 0 0 0 0,0 0 0 0 0,1 0 0 0 0,0 4 0 0 0,9 31 286 0 0,-9-34-225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3.070"/>
    </inkml:context>
    <inkml:brush xml:id="br0">
      <inkml:brushProperty name="width" value="0.05" units="cm"/>
      <inkml:brushProperty name="height" value="0.05" units="cm"/>
      <inkml:brushProperty name="color" value="#CC0066"/>
    </inkml:brush>
  </inkml:definitions>
  <inkml:trace contextRef="#ctx0" brushRef="#br0">76 27 11856 0 0,'-8'3'0'0'0,"-9"0"424"0"0,8-9 416 0 0,0 1-32 0 0,-8-1-56 0 0,4-5-328 0 0,10 7-352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3.396"/>
    </inkml:context>
    <inkml:brush xml:id="br0">
      <inkml:brushProperty name="width" value="0.05" units="cm"/>
      <inkml:brushProperty name="height" value="0.05" units="cm"/>
      <inkml:brushProperty name="color" value="#CC0066"/>
    </inkml:brush>
  </inkml:definitions>
  <inkml:trace contextRef="#ctx0" brushRef="#br0">21 1 7136 0 0,'-2'-1'49'0'0,"2"6"57"0"0,0 4 251 0 0,-1-5-193 0 0,0-1 0 0 0,0 1 0 0 0,1-1 0 0 0,-1 1 0 0 0,1 0 0 0 0,0-1 0 0 0,-1 1 0 0 0,2 3 0 0 0,-1 5-60 0 0,-7 69 793 0 0,3-37-275 0 0,0 42 0 0 0,6-5 94 0 0,12 165 1706 0 0,-9-216-1977 0 0,0-1 0 0 0,2 0 0 0 0,1-1 1 0 0,1 0-1 0 0,1 0 0 0 0,19 35 0 0 0,-26-58-339 0 0,-1-1-1 0 0,1 1 0 0 0,0-1 0 0 0,1 0 0 0 0,-1 1 0 0 0,1-1 0 0 0,0-1 1 0 0,0 1-1 0 0,0-1 0 0 0,5 4 0 0 0,-6-5-18 0 0,1 0 0 0 0,-1-1 0 0 0,1 1 0 0 0,-1-1 0 0 0,1 0 0 0 0,-1 0 0 0 0,1 0 0 0 0,0-1 0 0 0,0 1 0 0 0,-1-1 0 0 0,1 0 0 0 0,0 0-1 0 0,-1 0 1 0 0,1 0 0 0 0,6-2 0 0 0,-2 0 42 0 0,1 0 0 0 0,-1-1 0 0 0,1 0 0 0 0,-1-1-1 0 0,0 1 1 0 0,0-2 0 0 0,-1 1 0 0 0,1-1 0 0 0,-1 0-1 0 0,8-7 1 0 0,-2 0 136 0 0,-1-1 0 0 0,-1 0 1 0 0,0 0-1 0 0,12-21 0 0 0,-21 31-211 0 0,-1 0 0 0 0,1-1-1 0 0,-1 1 1 0 0,1-1 0 0 0,-1 0 0 0 0,0 1 0 0 0,-1-1 0 0 0,1 0-1 0 0,-1 0 1 0 0,1 0 0 0 0,-1 1 0 0 0,0-1 0 0 0,-1 0 0 0 0,1 0-1 0 0,0 0 1 0 0,-1 1 0 0 0,0-1 0 0 0,0 0 0 0 0,0 1 0 0 0,-1-1-1 0 0,1 0 1 0 0,-1 1 0 0 0,0 0 0 0 0,-4-7 0 0 0,1 3 16 0 0,0 0 0 0 0,0 0 0 0 0,-1 1 1 0 0,0-1-1 0 0,-1 1 0 0 0,1 0 0 0 0,-1 1 0 0 0,0 0 1 0 0,-14-8-1 0 0,14 10-19 0 0,-1 0 0 0 0,1 1-1 0 0,0 0 1 0 0,-1 0 0 0 0,1 1 0 0 0,0 0 0 0 0,-1 1 0 0 0,0-1 0 0 0,1 1-1 0 0,-12 2 1 0 0,-2 0 145 0 0,0 2 1 0 0,-29 9-1 0 0,49-13-191 0 0,1 0-2 0 0,0 0 1 0 0,0 0-1 0 0,0 0 0 0 0,-1 0 0 0 0,1 0 0 0 0,0 0 0 0 0,0 0 0 0 0,0 0 0 0 0,0 0 0 0 0,-1 0 0 0 0,1 0 0 0 0,0 0 0 0 0,0 0 0 0 0,0 1 1 0 0,0-1-1 0 0,-1 0 0 0 0,1 0 0 0 0,0 0 0 0 0,0 0 0 0 0,0 0 0 0 0,0 0 0 0 0,0 0 0 0 0,-1 0 0 0 0,1 1 0 0 0,0-1 0 0 0,0 0 1 0 0,0 0-1 0 0,0 0 0 0 0,0 0 0 0 0,0 0 0 0 0,0 1 0 0 0,0-1 0 0 0,0 0 0 0 0,0 0 0 0 0,0 0 0 0 0,-1 0 0 0 0,1 1 0 0 0,0-1 0 0 0,0 0 1 0 0,0 0-1 0 0,0 0 0 0 0,0 0 0 0 0,0 1 0 0 0,1-1 0 0 0,1 3 62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3.567"/>
    </inkml:context>
    <inkml:brush xml:id="br0">
      <inkml:brushProperty name="width" value="0.05" units="cm"/>
      <inkml:brushProperty name="height" value="0.05" units="cm"/>
      <inkml:brushProperty name="color" value="#CC0066"/>
    </inkml:brush>
  </inkml:definitions>
  <inkml:trace contextRef="#ctx0" brushRef="#br0">36 1 15776 0 0,'0'17'-15'0'0,"0"9"1415"0"0,-4 32 1 0 0,-1-19-9 0 0,0-11-740 0 0,5-27-604 0 0,0 1 1 0 0,0 0-1 0 0,-1-1 1 0 0,1 1-1 0 0,0-1 1 0 0,-1 1-1 0 0,1-1 1 0 0,-1 1-1 0 0,1-1 0 0 0,-1 0 1 0 0,0 1-1 0 0,0-1 1 0 0,-1 2-1 0 0,1-2 8 0 0,0 1 1 0 0,0-1-1 0 0,0 0 0 0 0,1 1 1 0 0,-1-1-1 0 0,0 0 0 0 0,1 1 0 0 0,-1-1 1 0 0,1 1-1 0 0,-1 2 0 0 0,-5 14 323 0 0,6-10-150 0 0,2-5-193 0 0,0 1 89 0 0,-1 0-1 0 0,1-1 1 0 0,-1 1-1 0 0,0 0 0 0 0,1 8 1 0 0,-2-11-20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3.708"/>
    </inkml:context>
    <inkml:brush xml:id="br0">
      <inkml:brushProperty name="width" value="0.05" units="cm"/>
      <inkml:brushProperty name="height" value="0.05" units="cm"/>
      <inkml:brushProperty name="color" value="#CC0066"/>
    </inkml:brush>
  </inkml:definitions>
  <inkml:trace contextRef="#ctx0" brushRef="#br0">85 56 13560 0 0,'-12'-5'0'0'0,"-14"-6"480"0"0,16 7 488 0 0,-2-6-32 0 0,-2 6-25 0 0,7-7-247 0 0,4 0-248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3.895"/>
    </inkml:context>
    <inkml:brush xml:id="br0">
      <inkml:brushProperty name="width" value="0.05" units="cm"/>
      <inkml:brushProperty name="height" value="0.05" units="cm"/>
      <inkml:brushProperty name="color" value="#CC0066"/>
    </inkml:brush>
  </inkml:definitions>
  <inkml:trace contextRef="#ctx0" brushRef="#br0">1 1 10952 0 0,'0'0'408'0'0,"4"9"410"0"0,3 24-7 0 0,-2 1-1 0 0,1 41 0 0 0,1 1-59 0 0,2 10 1016 0 0,-4 170 1 0 0,-5-229-1018 0 0,5 39 0 0 0,-1-28 212 0 0,-3-26-273 0 0,1-11-352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4.377"/>
    </inkml:context>
    <inkml:brush xml:id="br0">
      <inkml:brushProperty name="width" value="0.05" units="cm"/>
      <inkml:brushProperty name="height" value="0.05" units="cm"/>
      <inkml:brushProperty name="color" value="#CC0066"/>
    </inkml:brush>
  </inkml:definitions>
  <inkml:trace contextRef="#ctx0" brushRef="#br0">30 186 11760 0 0,'6'0'223'0'0,"-1"0"0"0"0,1-1 1 0 0,0 0-1 0 0,-1 0 0 0 0,7-2 0 0 0,-6 1 64 0 0,-1 0-1 0 0,1 1 1 0 0,0 0-1 0 0,0 0 1 0 0,7 1-1 0 0,24 0 1001 0 0,-12 0-1029 0 0,0-1 0 0 0,-1-1 0 0 0,40-8 0 0 0,-34 3-246 0 0,0-3-10 0 0,-27 9-2 0 0,20-13-3 0 0,-18 11 0 0 0,1-1 2 0 0,-3 3 0 0 0,0-1 0 0 0,0 0 0 0 0,-1 0 0 0 0,1 0 0 0 0,-1 0 0 0 0,4-4 0 0 0,13-12-1 0 0,1-4 4 0 0,-15 16 30 0 0,-1 2 53 0 0,0-1 1 0 0,-1 1-1 0 0,1-1 0 0 0,-1 0 1 0 0,0 0-1 0 0,0 0 0 0 0,3-9 0 0 0,-5 4 1678 0 0,-1 26-848 0 0,5 28-460 0 0,13 57 1 0 0,20 50 312 0 0,-17-72-313 0 0,-15-49-267 0 0,-1 0-1 0 0,-2 1 1 0 0,-1 0-1 0 0,-1-1 0 0 0,-2 1 1 0 0,-6 44-1 0 0,2-46-66 0 0,-2 0 0 0 0,-1 0-1 0 0,-1-1 1 0 0,-1 0 0 0 0,-2-1 0 0 0,0 0-1 0 0,-2-1 1 0 0,-19 27 0 0 0,19-34-28 0 0,0-1 0 0 0,-1-1 0 0 0,-1 0 0 0 0,0-1 0 0 0,-2-1 0 0 0,1 0 0 0 0,-2-2 0 0 0,0 0 0 0 0,-1-1 0 0 0,0-1 0 0 0,0 0 0 0 0,-1-2 0 0 0,-1-1 0 0 0,1 0 0 0 0,-1-2 0 0 0,-1 0 0 0 0,-41 4 1 0 0,59-9-59 0 0,0-1 0 0 0,0 0 0 0 0,1 0 0 0 0,-1 0 0 0 0,0-1 0 0 0,0 1 0 0 0,-7-3 0 0 0,10 2-19 0 0,0 0 0 0 0,0 0-1 0 0,0 1 1 0 0,1-1 0 0 0,-1 0 0 0 0,0-1-1 0 0,1 1 1 0 0,-1 0 0 0 0,1 0-1 0 0,0-1 1 0 0,-1 1 0 0 0,1-1 0 0 0,0 1-1 0 0,0-1 1 0 0,0 1 0 0 0,0-1 0 0 0,0 0-1 0 0,0 0 1 0 0,0 1 0 0 0,0-1-1 0 0,0-2 1 0 0,-1-4 28 0 0,1-1 0 0 0,0 1 0 0 0,0-1 0 0 0,1 1 0 0 0,0-1 0 0 0,1 1 0 0 0,-1-1 0 0 0,3-8 0 0 0,19-69 195 0 0,-17 70-203 0 0,3-9 18 0 0,1 1 0 0 0,2 0 1 0 0,0 1-1 0 0,1 0 0 0 0,2 1 1 0 0,21-28-1 0 0,109-113 215 0 0,-95 111-184 0 0,168-159 146 0 0,-178 176-222 0 0,-5 4 6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4.830"/>
    </inkml:context>
    <inkml:brush xml:id="br0">
      <inkml:brushProperty name="width" value="0.05" units="cm"/>
      <inkml:brushProperty name="height" value="0.05" units="cm"/>
      <inkml:brushProperty name="color" value="#CC0066"/>
    </inkml:brush>
  </inkml:definitions>
  <inkml:trace contextRef="#ctx0" brushRef="#br0">61 221 17983 0 0,'-2'0'37'0'0,"1"0"-46"0"0,1-1-23 0 0,-10-2 258 0 0,4 1 48 0 0,-20-3 222 0 0,12 1 298 0 0,14 4-779 0 0,0 0-1 0 0,0 0 1 0 0,0 0 0 0 0,0 0-1 0 0,0 0 1 0 0,0 0-1 0 0,0 0 1 0 0,-1 0-1 0 0,1 0 1 0 0,0-1-1 0 0,0 1 1 0 0,0 0-1 0 0,0 0 1 0 0,0 0-1 0 0,0 0 1 0 0,0 0-1 0 0,0 0 1 0 0,0 0 0 0 0,0 0-1 0 0,0 0 1 0 0,0 0-1 0 0,0-1 1 0 0,0 1-1 0 0,-1 0 1 0 0,1 0-1 0 0,0 0 1 0 0,0 0-1 0 0,0 0 1 0 0,0 0-1 0 0,0 0 1 0 0,0 0 0 0 0,0-1-1 0 0,0 1 1 0 0,0 0-1 0 0,0 0 1 0 0,0 0-1 0 0,0 0 1 0 0,0 0-1 0 0,1 0 1 0 0,-1 0-1 0 0,0 0 1 0 0,0 0-1 0 0,0-1 1 0 0,0 1-1 0 0,0 0 1 0 0,0 0 0 0 0,0 0-1 0 0,15-6 852 0 0,-10 4-800 0 0,22-9 603 0 0,-1-1 0 0 0,28-18 0 0 0,33-15 20 0 0,161-38-18 0 0,-202 70-614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5.353"/>
    </inkml:context>
    <inkml:brush xml:id="br0">
      <inkml:brushProperty name="width" value="0.05" units="cm"/>
      <inkml:brushProperty name="height" value="0.05" units="cm"/>
      <inkml:brushProperty name="color" value="#CC0066"/>
    </inkml:brush>
  </inkml:definitions>
  <inkml:trace contextRef="#ctx0" brushRef="#br0">109 249 17487 0 0,'-43'134'2395'0'0,"34"-106"-1599"0"0,1 2 458 0 0,-25 53 0 0 0,30-73-982 0 0,-1 0 33 0 0,3-9-292 0 0,1-1-1 0 0,0 0 1 0 0,0 0-1 0 0,0 0 1 0 0,0 0 0 0 0,0 1-1 0 0,0-1 1 0 0,-1 0 0 0 0,1 0-1 0 0,0 0 1 0 0,0 0-1 0 0,0 0 1 0 0,0 0 0 0 0,-1 1-1 0 0,1-1 1 0 0,0 0 0 0 0,0 0-1 0 0,0 0 1 0 0,-1 0-1 0 0,1 0 1 0 0,0 0 0 0 0,0 0-1 0 0,0 0 1 0 0,-1 0 0 0 0,1 0-1 0 0,0 0 1 0 0,0 0-1 0 0,0 0 1 0 0,-1 0 0 0 0,1 0-1 0 0,0 0 1 0 0,0 0 0 0 0,0 0-1 0 0,-1 0 1 0 0,1-1-1 0 0,0 1 1 0 0,0 0 0 0 0,0 0-1 0 0,0 0 1 0 0,-1 0 0 0 0,1-1 14 0 0,0 1 1 0 0,0-1 0 0 0,0 1 0 0 0,0 0 0 0 0,0-1 0 0 0,0 1 0 0 0,0-1 0 0 0,0 1-1 0 0,0-1 1 0 0,0 1 0 0 0,0 0 0 0 0,0-1 0 0 0,0 1 0 0 0,0-1 0 0 0,0 1 0 0 0,0 0 0 0 0,0-1-1 0 0,1 1 1 0 0,-1-1 0 0 0,0 1 0 0 0,0 0 0 0 0,0-1 0 0 0,1 1 0 0 0,-1 0 0 0 0,1-1-1 0 0,9-14 133 0 0,-9 15-147 0 0,48-59 276 0 0,-23 29-119 0 0,31-48 0 0 0,-27 32-36 0 0,59-105 271 0 0,-78 131-343 0 0,-11 19-56 0 0,1 0 0 0 0,-1 0 0 0 0,1 0 0 0 0,-1 1 0 0 0,1-1 0 0 0,0 0 0 0 0,-1 0 0 0 0,1 1 1 0 0,0-1-1 0 0,0 0 0 0 0,-1 1 0 0 0,1-1 0 0 0,0 1 0 0 0,0-1 0 0 0,0 1 0 0 0,0 0 0 0 0,0-1 0 0 0,1 1 0 0 0,1 19 117 0 0,-3 140 222 0 0,10-172-273 0 0,16-30-23 0 0,33-52 22 0 0,-47 78-56 0 0,1 0-1 0 0,1 1 0 0 0,18-17 0 0 0,-20 22 10 0 0,0 1 1 0 0,1 1-1 0 0,1 0 0 0 0,23-12 0 0 0,-34 20-13 0 0,0-1 0 0 0,1 1 1 0 0,-1 0-1 0 0,1 0 1 0 0,0 1-1 0 0,-1-1 1 0 0,1 1-1 0 0,-1 0 1 0 0,1 0-1 0 0,0 0 0 0 0,-1 0 1 0 0,1 1-1 0 0,0-1 1 0 0,-1 1-1 0 0,1 0 1 0 0,-1 0-1 0 0,1 0 1 0 0,-1 1-1 0 0,0-1 1 0 0,1 1-1 0 0,-1 0 0 0 0,0 0 1 0 0,0 0-1 0 0,0 0 1 0 0,0 1-1 0 0,-1-1 1 0 0,1 1-1 0 0,-1-1 1 0 0,1 1-1 0 0,-1 0 1 0 0,0 0-1 0 0,0 0 0 0 0,0 0 1 0 0,-1 0-1 0 0,1 1 1 0 0,-1-1-1 0 0,1 1 1 0 0,0 3-1 0 0,0 2 35 0 0,0 1 0 0 0,0-1 0 0 0,-1 1 0 0 0,0 0 0 0 0,-1 0 0 0 0,0-1 0 0 0,-1 1-1 0 0,1 0 1 0 0,-2-1 0 0 0,0 1 0 0 0,0-1 0 0 0,0 1 0 0 0,-1-1 0 0 0,-1 0 0 0 0,-8 17 0 0 0,3-11 43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5.589"/>
    </inkml:context>
    <inkml:brush xml:id="br0">
      <inkml:brushProperty name="width" value="0.05" units="cm"/>
      <inkml:brushProperty name="height" value="0.05" units="cm"/>
      <inkml:brushProperty name="color" value="#CC0066"/>
    </inkml:brush>
  </inkml:definitions>
  <inkml:trace contextRef="#ctx0" brushRef="#br0">35 0 18791 0 0,'0'26'2111'0'0,"1"9"-516"0"0,0 26-306 0 0,-1-28-606 0 0,0 3 237 0 0,-7 68 0 0 0,-17 97 130 0 0,22-186-956 0 0,0 1-1 0 0,1 17 0 0 0,1-28-63 0 0,0 0-1 0 0,1 0 0 0 0,0-1 1 0 0,-1 1-1 0 0,2 0 0 0 0,-1 0 1 0 0,0-1-1 0 0,1 1 0 0 0,0-1 1 0 0,0 1-1 0 0,3 3 0 0 0,-4-7-22 0 0,-1 0 0 0 0,1 0-1 0 0,0 0 1 0 0,-1 0 0 0 0,1-1 0 0 0,0 1-1 0 0,0 0 1 0 0,0 0 0 0 0,-1-1 0 0 0,1 1-1 0 0,0-1 1 0 0,0 1 0 0 0,0-1-1 0 0,0 1 1 0 0,0-1 0 0 0,0 1 0 0 0,1-1-1 0 0,0 0 1 0 0,11 1 57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8.650"/>
    </inkml:context>
    <inkml:brush xml:id="br0">
      <inkml:brushProperty name="width" value="0.05" units="cm"/>
      <inkml:brushProperty name="height" value="0.05" units="cm"/>
      <inkml:brushProperty name="color" value="#CC0066"/>
    </inkml:brush>
  </inkml:definitions>
  <inkml:trace contextRef="#ctx0" brushRef="#br0">38 184 25991 0 0,'0'-1'0'0'0,"-3"-1"1"0"0,-2-3 3 0 0,-3-2 1 0 0,-3-6 3 0 0,9 12-6 0 0,1-1-1 0 0,0 0 1 0 0,-1 0-1 0 0,1 0 1 0 0,0-1-1 0 0,0 1 1 0 0,-1-3 0 0 0,2-6 3 0 0,5 5-2 0 0,-2 4-3 0 0,0 0 1 0 0,1 0 0 0 0,-1 0-1 0 0,1 1 1 0 0,-1-1 0 0 0,1 1-1 0 0,0 0 1 0 0,0 0-1 0 0,-1 1 1 0 0,9-1 0 0 0,-4-1 0 0 0,59-11 4 0 0,76-25 1 0 0,30-7 0 0 0,-155 42-6 0 0,-1 1 0 0 0,28 0 0 0 0,-4 2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5.852"/>
    </inkml:context>
    <inkml:brush xml:id="br0">
      <inkml:brushProperty name="width" value="0.05" units="cm"/>
      <inkml:brushProperty name="height" value="0.05" units="cm"/>
      <inkml:brushProperty name="color" value="#CC0066"/>
    </inkml:brush>
  </inkml:definitions>
  <inkml:trace contextRef="#ctx0" brushRef="#br0">132 0 14968 0 0,'0'1'50'0'0,"-1"-1"1"0"0,1 0 0 0 0,0 0 0 0 0,-1 1 0 0 0,1-1 0 0 0,0 0-1 0 0,-1 1 1 0 0,1-1 0 0 0,0 0 0 0 0,0 1 0 0 0,-1-1 0 0 0,1 1-1 0 0,0-1 1 0 0,0 0 0 0 0,0 1 0 0 0,-1-1 0 0 0,1 1 0 0 0,0-1-1 0 0,0 1 1 0 0,0-1 0 0 0,0 1 0 0 0,0-1 0 0 0,0 0 0 0 0,0 1-1 0 0,0-1 1 0 0,0 1 0 0 0,0-1 0 0 0,0 1 0 0 0,0-1 0 0 0,1 2-1 0 0,-1 0 184 0 0,-1 0 17 0 0,0 0-1 0 0,-1 1 1 0 0,1-1 0 0 0,0 0-1 0 0,-1 0 1 0 0,0 0 0 0 0,1 0 0 0 0,-1 0-1 0 0,0 0 1 0 0,-3 2 0 0 0,3-2-192 0 0,-10 15 143 0 0,1-1-1 0 0,1 2 1 0 0,0-1-1 0 0,1 1 1 0 0,-11 35 0 0 0,8-22-151 0 0,7-14 156 0 0,0-1 0 0 0,2 1-1 0 0,0 0 1 0 0,0 0-1 0 0,2 0 1 0 0,0 0 0 0 0,2 19-1 0 0,-1-34-107 0 0,0-2 69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6.518"/>
    </inkml:context>
    <inkml:brush xml:id="br0">
      <inkml:brushProperty name="width" value="0.05" units="cm"/>
      <inkml:brushProperty name="height" value="0.05" units="cm"/>
      <inkml:brushProperty name="color" value="#CC0066"/>
    </inkml:brush>
  </inkml:definitions>
  <inkml:trace contextRef="#ctx0" brushRef="#br0">148 10 14776 0 0,'-1'1'-2'0'0,"0"-1"0"0"0,1 1 1 0 0,-1 0-1 0 0,1 0 0 0 0,-1 0 1 0 0,1-1-1 0 0,-1 1 0 0 0,1 0 1 0 0,-1 0-1 0 0,1 0 0 0 0,0 0 1 0 0,-1 0-1 0 0,1 0 1 0 0,0 0-1 0 0,0 1 0 0 0,-2 12 566 0 0,-7 14 523 0 0,-94 502 4754 0 0,81-352-5068 0 0,19-135-480 0 0,2 0 1 0 0,5 49-1 0 0,-3-84-222 0 0,0 0 0 0 0,1 0 0 0 0,0 0 0 0 0,0-1 0 0 0,5 12 0 0 0,-5-15-30 0 0,0 0-1 0 0,0-1 1 0 0,0 1-1 0 0,1-1 0 0 0,-1 1 1 0 0,1-1-1 0 0,0 0 1 0 0,-1 0-1 0 0,2 0 1 0 0,-1 0-1 0 0,0-1 0 0 0,4 3 1 0 0,-6-4-19 0 0,1-1-1 0 0,-1 1 1 0 0,1 0-1 0 0,-1-1 1 0 0,0 0 0 0 0,1 1-1 0 0,-1-1 1 0 0,1 0-1 0 0,-1 0 1 0 0,1 0 0 0 0,-1 0-1 0 0,0 0 1 0 0,1 0-1 0 0,-1 0 1 0 0,1 0 0 0 0,-1-1-1 0 0,1 1 1 0 0,-1-1 0 0 0,2 0-1 0 0,3-2 69 0 0,0 0-1 0 0,0 0 1 0 0,6-5-1 0 0,3-2 42 0 0,-3 3-40 0 0,0-1 0 0 0,-1 1 0 0 0,0-2 0 0 0,0 0 0 0 0,-1 0 0 0 0,0-1 0 0 0,0 0 0 0 0,8-13 0 0 0,-13 17-44 0 0,-2 0-1 0 0,1 0 1 0 0,-1-1-1 0 0,1 1 1 0 0,-2-1-1 0 0,1 0 1 0 0,-1 0-1 0 0,0 0 1 0 0,-1 0-1 0 0,1-1 1 0 0,-1 1-1 0 0,-1 0 1 0 0,0-1-1 0 0,0 1 1 0 0,0 0-1 0 0,-1 0 1 0 0,-1-10-1 0 0,-3-1 26 0 0,0 0 0 0 0,0 1 0 0 0,-2 0 0 0 0,0 0 0 0 0,-1 0 0 0 0,-1 1-1 0 0,-1 0 1 0 0,0 1 0 0 0,0 0 0 0 0,-2 1 0 0 0,0 0 0 0 0,-24-21 0 0 0,33 32-49 0 0,0 0 1 0 0,-1 1-1 0 0,1 0 1 0 0,-1-1-1 0 0,1 1 1 0 0,-7-2-1 0 0,9 4-6 0 0,-1-1 0 0 0,1 1-1 0 0,0 0 1 0 0,0 0 0 0 0,0 0-1 0 0,-1 0 1 0 0,1 0-1 0 0,0 0 1 0 0,0 0 0 0 0,0 0-1 0 0,-1 0 1 0 0,1 0-1 0 0,0 1 1 0 0,0-1 0 0 0,0 0-1 0 0,0 1 1 0 0,0-1-1 0 0,-1 1 1 0 0,1 0 0 0 0,0-1-1 0 0,0 1 1 0 0,0 0 0 0 0,1-1-1 0 0,-3 3 1 0 0,3-3 41 0 0,2-1 40 0 0,17-9-59 0 0,-2-2 0 0 0,1-1-1 0 0,24-22 1 0 0,-12 9-8 0 0,83-58 14 0 0,-9 8 5 0 0,-81 57-42 0 0,-1-1 0 0 0,27-30 0 0 0,-33 31-25 0 0,26-40 0 0 0,-38 53 13 0 0,0-1 0 0 0,-1 0-1 0 0,0 0 1 0 0,0 0 0 0 0,-1-1-1 0 0,0 1 1 0 0,0 0 0 0 0,-1-1-1 0 0,0 1 1 0 0,1-12 0 0 0,-2 17-2 0 0,0 0 2 0 0,0 1-1 0 0,0-1 0 0 0,0 1 1 0 0,1-1-1 0 0,-1 1 0 0 0,-1-1 0 0 0,1 1 1 0 0,0-1-1 0 0,0 1 0 0 0,-1-1 0 0 0,1 1 1 0 0,0 0-1 0 0,-1-1 0 0 0,0 1 1 0 0,1 0-1 0 0,-1-1 0 0 0,0 1 0 0 0,0 0 1 0 0,1 0-1 0 0,-1-1 0 0 0,0 1 1 0 0,0 0-1 0 0,-2-1 0 0 0,-3-4-59 0 0,6 6 60 0 0,0-1-1 0 0,0 1 1 0 0,0 0 0 0 0,0-1-1 0 0,-1 1 1 0 0,1-1 0 0 0,0 1-1 0 0,0 0 1 0 0,-1-1 0 0 0,1 1-1 0 0,0 0 1 0 0,-1 0 0 0 0,1-1-1 0 0,0 1 1 0 0,-1 0-1 0 0,1 0 1 0 0,0-1 0 0 0,-1 1-1 0 0,1 0 1 0 0,-1 0 0 0 0,1 0-1 0 0,0 0 1 0 0,-1 0 0 0 0,1 0-1 0 0,-1-1 1 0 0,1 1 0 0 0,0 0-1 0 0,-1 0 1 0 0,1 0 0 0 0,-1 0-1 0 0,1 0 1 0 0,-1 1 0 0 0,1-1-1 0 0,0 0 1 0 0,-1 0 0 0 0,1 0-1 0 0,-1 0 1 0 0,1 0 0 0 0,0 1-1 0 0,-1-1 1 0 0,1 0-1 0 0,0 0 1 0 0,-1 0 0 0 0,1 1-1 0 0,-1-1 1 0 0,-1 3 0 0 0,0 0 0 0 0,0 1-1 0 0,0-1 1 0 0,0 0 0 0 0,1 0-1 0 0,-1 1 1 0 0,1-1 0 0 0,0 1-1 0 0,0 0 1 0 0,-1 4 0 0 0,-2 7 2 0 0,-5 21 0 0 0,1 1-1 0 0,-5 52 1 0 0,3-17 10 0 0,6-45 24 0 0,0 0 0 0 0,2 0 0 0 0,1 0-1 0 0,2 0 1 0 0,0 1 0 0 0,10 51 0 0 0,-10-78-26 0 0,-1 0 1 0 0,0 0-1 0 0,0 0 0 0 0,1 0 1 0 0,-1 0-1 0 0,1 0 1 0 0,-1 0-1 0 0,1 0 1 0 0,-1-1-1 0 0,1 1 0 0 0,-1 0 1 0 0,1 0-1 0 0,0 0 1 0 0,0-1-1 0 0,-1 1 1 0 0,1 0-1 0 0,0-1 0 0 0,0 1 1 0 0,0-1-1 0 0,-1 1 1 0 0,1-1-1 0 0,0 1 1 0 0,1 0-1 0 0,0-1 3 0 0,0 0-1 0 0,0 1 1 0 0,0-1-1 0 0,0 0 1 0 0,0 0 0 0 0,0 0-1 0 0,0-1 1 0 0,0 1 0 0 0,0 0-1 0 0,4-2 1 0 0,3-1 13 0 0,0-1 0 0 0,0 0 0 0 0,13-9 0 0 0,-21 13-21 0 0,22-16 38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6.797"/>
    </inkml:context>
    <inkml:brush xml:id="br0">
      <inkml:brushProperty name="width" value="0.05" units="cm"/>
      <inkml:brushProperty name="height" value="0.05" units="cm"/>
      <inkml:brushProperty name="color" value="#CC0066"/>
    </inkml:brush>
  </inkml:definitions>
  <inkml:trace contextRef="#ctx0" brushRef="#br0">98 9 16687 0 0,'-5'2'-86'0'0,"-3"2"325"0"0,2 5 422 0 0,4-6-416 0 0,0 0-1 0 0,-1 1 1 0 0,1-1 0 0 0,-1 0 0 0 0,0 0 0 0 0,0 0-1 0 0,-3 2 1 0 0,3-3-139 0 0,-1 4 123 0 0,0-1 1 0 0,0 1-1 0 0,0 0 1 0 0,1 0 0 0 0,0 0-1 0 0,1 0 1 0 0,-3 7-1 0 0,3-8-168 0 0,-10 30 464 0 0,10-26-439 0 0,-1 6 82 0 0,1-6-122 0 0,2-5-17 0 0,-1-1 0 0 0,1 1 1 0 0,-1 0-1 0 0,1-1 0 0 0,0 1 0 0 0,1 0 0 0 0,0 6 1 0 0,-1-2 16 0 0,0-5-15 0 0,0 0 0 0 0,1 1 0 0 0,-1-1-1 0 0,1 0 1 0 0,-1 1 0 0 0,3 5 0 0 0,2 8 91 0 0,-1-10 4 0 0,29 20 242 0 0,-24-23-241 0 0,3-2-47 0 0,1-1 0 0 0,-1 0 1 0 0,1 0-1 0 0,-1-1 0 0 0,1-1 0 0 0,0 0 1 0 0,-1-1-1 0 0,0-1 0 0 0,0 1 0 0 0,1-2 1 0 0,-1 0-1 0 0,-1 0 0 0 0,1-1 0 0 0,-1-1 1 0 0,21-13-1 0 0,-17 9 37 0 0,-1 1 51 0 0,-1-1-1 0 0,15-13 1 0 0,-25 20-116 0 0,0 0 0 0 0,0 0 0 0 0,-1 0 0 0 0,1-1 0 0 0,-1 1 0 0 0,1-1 0 0 0,-1 0 0 0 0,0 0 0 0 0,0 0 0 0 0,-1 0 0 0 0,1 0 0 0 0,-1 0 0 0 0,1-6 0 0 0,-2 6 17 0 0,0-1 0 0 0,0 1 0 0 0,0 0 0 0 0,-1-1 0 0 0,0 1 0 0 0,0 0 0 0 0,0 0 0 0 0,0-1 0 0 0,-3-5 0 0 0,0 3 25 0 0,1 0 1 0 0,-1 1-1 0 0,0-1 0 0 0,-8-9 0 0 0,7 9-12 0 0,-1 1 0 0 0,-1 1 0 0 0,1-1 0 0 0,-1 1 0 0 0,0 0 0 0 0,0 1 0 0 0,0 0 0 0 0,-1 0 0 0 0,0 0 0 0 0,1 1 0 0 0,-16-4 0 0 0,21 7-2 0 0,-1 0 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7.246"/>
    </inkml:context>
    <inkml:brush xml:id="br0">
      <inkml:brushProperty name="width" value="0.05" units="cm"/>
      <inkml:brushProperty name="height" value="0.05" units="cm"/>
      <inkml:brushProperty name="color" value="#CC0066"/>
    </inkml:brush>
  </inkml:definitions>
  <inkml:trace contextRef="#ctx0" brushRef="#br0">1 308 16072 0 0,'3'12'689'0'0,"-1"-1"1"0"0,-1 1-1 0 0,0 0 1 0 0,0-1 0 0 0,-1 1-1 0 0,-1 12 1 0 0,0 7 1366 0 0,1-31-2039 0 0,0 0 0 0 0,0 1 0 0 0,0-1 0 0 0,0 0 0 0 0,0 1 0 0 0,0-1 0 0 0,0 0 0 0 0,0 1 0 0 0,0-1 1 0 0,1 0-1 0 0,-1 1 0 0 0,0-1 0 0 0,0 0 0 0 0,0 1 0 0 0,0-1 0 0 0,1 0 0 0 0,-1 0 0 0 0,0 1 0 0 0,0-1 0 0 0,1 0 0 0 0,-1 0 0 0 0,0 1 0 0 0,0-1 0 0 0,1 0 0 0 0,-1 0 0 0 0,0 0 0 0 0,0 0 0 0 0,1 1 0 0 0,-1-1 0 0 0,0 0 0 0 0,1 0 0 0 0,-1 0 0 0 0,0 0 0 0 0,1 0 0 0 0,-1 0 0 0 0,0 0 0 0 0,1 0 0 0 0,-1 0 0 0 0,0 0 0 0 0,1 0 0 0 0,-1 0 0 0 0,0 0 0 0 0,1 0 0 0 0,-1 0 0 0 0,0 0 0 0 0,1 0 0 0 0,0-1 0 0 0,15-7 400 0 0,23-23 10 0 0,-13 11-97 0 0,-2-1-1 0 0,0-2 1 0 0,30-34-1 0 0,-53 56-390 0 0,8-10 941 0 0,-5 11-142 0 0,-2 7-527 0 0,-3-1-173 0 0,2 0 0 0 0,-1 0 0 0 0,1 1 0 0 0,0-1-1 0 0,0 0 1 0 0,0 0 0 0 0,1 0 0 0 0,0 0 0 0 0,0-1 0 0 0,1 1 0 0 0,2 5 0 0 0,-3-8-25 0 0,0 0 1 0 0,1 0-1 0 0,-1-1 0 0 0,1 1 1 0 0,-1-1-1 0 0,1 0 1 0 0,0 0-1 0 0,0 0 0 0 0,0 0 1 0 0,0 0-1 0 0,0 0 0 0 0,0-1 1 0 0,0 1-1 0 0,0-1 1 0 0,1 0-1 0 0,-1 0 0 0 0,1 0 1 0 0,-1-1-1 0 0,1 1 0 0 0,6-1 1 0 0,2 1 6 0 0,0-2 1 0 0,0 1 0 0 0,0-1-1 0 0,1-1 1 0 0,-1 0 0 0 0,-1-1-1 0 0,1 0 1 0 0,0-1 0 0 0,-1 0-1 0 0,1-1 1 0 0,-1-1 0 0 0,-1 1-1 0 0,15-11 1 0 0,-13 7 5 0 0,0-1-1 0 0,0 0 1 0 0,-1-1 0 0 0,0-1 0 0 0,13-18-1 0 0,-21 25-9 0 0,1-1 0 0 0,-1 1 0 0 0,0-1 0 0 0,-1 0 0 0 0,1 0 0 0 0,-1-1 0 0 0,-1 1 0 0 0,1 0 1 0 0,-1-1-1 0 0,0 1 0 0 0,0 0 0 0 0,-1-1 0 0 0,0 0 0 0 0,0 1 0 0 0,-1-1 0 0 0,0-6 0 0 0,-3-10 41 0 0,4 16-34 0 0,-1 0-1 0 0,0 0 0 0 0,0 0 1 0 0,-1 1-1 0 0,0-1 1 0 0,0 0-1 0 0,-1 0 1 0 0,0 1-1 0 0,0 0 1 0 0,0-1-1 0 0,-6-7 0 0 0,6 11 6 0 0,1 1 0 0 0,-1-1-1 0 0,0 0 1 0 0,0 1 0 0 0,-1 0-1 0 0,1-1 1 0 0,0 1 0 0 0,-1 0-1 0 0,1 1 1 0 0,-1-1 0 0 0,0 1-1 0 0,1 0 1 0 0,-1-1 0 0 0,0 2-1 0 0,0-1 1 0 0,0 0 0 0 0,0 1-1 0 0,0 0 1 0 0,0 0 0 0 0,0 0-1 0 0,1 0 1 0 0,-1 0 0 0 0,-6 2-1 0 0,8-1-1 0 0,0-1 0 0 0,0 1 0 0 0,0-1 0 0 0,0 1 0 0 0,1 0 0 0 0,-1 0 0 0 0,0 0 0 0 0,0 0 0 0 0,0 0 0 0 0,1 0 0 0 0,-1 0 0 0 0,1 0 0 0 0,-3 3 0 0 0,4-2 17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8.679"/>
    </inkml:context>
    <inkml:brush xml:id="br0">
      <inkml:brushProperty name="width" value="0.05" units="cm"/>
      <inkml:brushProperty name="height" value="0.05" units="cm"/>
      <inkml:brushProperty name="color" value="#CC0066"/>
    </inkml:brush>
  </inkml:definitions>
  <inkml:trace contextRef="#ctx0" brushRef="#br0">213 298 17487 0 0,'-4'1'-10'0'0,"3"4"577"0"0,1-5-544 0 0,1 9 357 0 0,-1 0 0 0 0,-1 0-1 0 0,0 0 1 0 0,0 0-1 0 0,-4 14 1 0 0,-18 48 821 0 0,9-28-465 0 0,-7 26-124 0 0,-3-1 1 0 0,-51 102-1 0 0,59-146-451 0 0,6-17 21 0 0,10-6-170 0 0,-1-1-1 0 0,1 0 1 0 0,-1 0 0 0 0,1 0-1 0 0,0 0 1 0 0,-1 0 0 0 0,1 0-1 0 0,0 0 1 0 0,-1 0 0 0 0,1 0-1 0 0,-1 0 1 0 0,1-1 0 0 0,0 1-1 0 0,-1 0 1 0 0,1 0 0 0 0,0 0-1 0 0,-1 0 1 0 0,1 0 0 0 0,0-1-1 0 0,-1 1 1 0 0,1 0 0 0 0,0 0-1 0 0,0-1 1 0 0,-1 1 0 0 0,1 0 0 0 0,0 0-1 0 0,0-1 1 0 0,-1 1 0 0 0,0-2 29 0 0,0 0 0 0 0,0 0 0 0 0,0 0 0 0 0,0 0 0 0 0,1 0 0 0 0,-1 0 1 0 0,1 0-1 0 0,-1 0 0 0 0,1 0 0 0 0,0 0 0 0 0,0 0 0 0 0,-1 0 0 0 0,2-4 0 0 0,4-31 86 0 0,-1 17-31 0 0,29-161 276 0 0,-1 10-81 0 0,-2 6 8 0 0,-25 144-255 0 0,2 0-1 0 0,0 1 1 0 0,1 0-1 0 0,2 1 0 0 0,19-33 1 0 0,-22 41-24 0 0,-1 3 22 0 0,-1-1 0 0 0,1 1 0 0 0,13-13 0 0 0,-18 21-39 0 0,-1-1 1 0 0,0 1-1 0 0,1 0 1 0 0,-1-1-1 0 0,0 1 1 0 0,1 0-1 0 0,-1 0 1 0 0,1-1-1 0 0,-1 1 1 0 0,0 0-1 0 0,1 0 1 0 0,-1 0-1 0 0,1-1 1 0 0,-1 1-1 0 0,1 0 1 0 0,-1 0-1 0 0,1 0 1 0 0,-1 0-1 0 0,1 0 1 0 0,-1 0-1 0 0,0 0 1 0 0,1 0-1 0 0,-1 0 1 0 0,1 0-1 0 0,-1 0 1 0 0,1 0-1 0 0,-1 0 1 0 0,1 0-1 0 0,-1 1 0 0 0,1-1 1 0 0,0 1 5 0 0,0 0 1 0 0,0 0-1 0 0,-1-1 0 0 0,1 1 1 0 0,0 0-1 0 0,-1 0 0 0 0,1 0 1 0 0,-1 0-1 0 0,1 0 0 0 0,-1 0 1 0 0,1 0-1 0 0,0 2 0 0 0,0 2 17 0 0,0 0-1 0 0,0-1 1 0 0,0 1-1 0 0,-1 0 1 0 0,0 7-1 0 0,-2 9 37 0 0,-1 0-1 0 0,-2 0 1 0 0,0 0-1 0 0,-9 24 1 0 0,-39 80 193 0 0,27-69-131 0 0,2-5-3 0 0,15-35-55 0 0,1 1-1 0 0,0 1 1 0 0,2 0 0 0 0,-9 32-1 0 0,13-40-45 0 0,-4 40 93 0 0,5-46-104 0 0,1-1 0 0 0,0 1 0 0 0,1 0 0 0 0,-1-1 0 0 0,0 1 0 0 0,1 0 0 0 0,0-1 0 0 0,0 1 0 0 0,0-1-1 0 0,0 1 1 0 0,2 2 0 0 0,-2-5-8 0 0,-1-1-1 0 0,1 1 0 0 0,-1-1 1 0 0,0 1-1 0 0,1-1 0 0 0,-1 0 1 0 0,1 1-1 0 0,-1-1 0 0 0,1 0 0 0 0,-1 0 1 0 0,1 1-1 0 0,-1-1 0 0 0,1 0 1 0 0,0 0-1 0 0,-1 0 0 0 0,1 0 0 0 0,-1 0 1 0 0,1 0-1 0 0,-1 0 0 0 0,1 0 1 0 0,0 0-1 0 0,-1 0 0 0 0,1 0 1 0 0,0 0-1 0 0,18-5-152 0 0,-12 3-48 0 0,0 0 95 0 0,118-28-4823 0 0,-122 30 4761 0 0,-1-1 1 0 0,0 1-1 0 0,0 0 0 0 0,1-1 0 0 0,-1 1 0 0 0,0 0 1 0 0,0 0-1 0 0,1 1 0 0 0,-1-1 0 0 0,0 0 0 0 0,0 1 1 0 0,0-1-1 0 0,1 1 0 0 0,-1 0 0 0 0,0-1 0 0 0,0 1 1 0 0,0 0-1 0 0,0 1 0 0 0,0-1 0 0 0,0 0 0 0 0,-1 0 0 0 0,1 1 1 0 0,0-1-1 0 0,0 1 0 0 0,-1 0 0 0 0,2 2 0 0 0,1 0 103 0 0,-1 0-1 0 0,0 1 0 0 0,0 0 0 0 0,0 0 0 0 0,-1 0 1 0 0,0 0-1 0 0,0 0 0 0 0,0 0 0 0 0,-1 0 0 0 0,1 1 0 0 0,-1-1 1 0 0,0 1-1 0 0,-1-1 0 0 0,1 1 0 0 0,-1-1 0 0 0,0 1 1 0 0,-2 8-1 0 0,1-10 159 0 0,0-1-1 0 0,0 0 1 0 0,-1 1 0 0 0,1-1 0 0 0,-1 0 0 0 0,0 0 0 0 0,1 0-1 0 0,-2 0 1 0 0,1 0 0 0 0,0-1 0 0 0,0 1 0 0 0,-1-1 0 0 0,1 1-1 0 0,-1-1 1 0 0,-4 3 0 0 0,15-40 1381 0 0,5-6-1137 0 0,2 1 1 0 0,2 0-1 0 0,1 1 0 0 0,2 1 1 0 0,29-41-1 0 0,-40 67-208 0 0,0 0-1 0 0,1 1 0 0 0,0 0 1 0 0,1 1-1 0 0,19-14 0 0 0,-27 22-113 0 0,13-7 252 0 0,-16 9-257 0 0,1 0-1 0 0,-1 0 0 0 0,0 0 1 0 0,1 0-1 0 0,-1 0 1 0 0,1 0-1 0 0,-1 0 0 0 0,0 0 1 0 0,1 0-1 0 0,-1 0 1 0 0,1 0-1 0 0,-1 0 0 0 0,0 0 1 0 0,1 0-1 0 0,-1 0 1 0 0,1 0-1 0 0,-1 0 0 0 0,0 1 1 0 0,1-1-1 0 0,-1 0 1 0 0,0 0-1 0 0,1 0 0 0 0,-1 1 1 0 0,0-1-1 0 0,1 0 1 0 0,-1 0-1 0 0,0 1 0 0 0,1-1 1 0 0,-1 0-1 0 0,0 1 1 0 0,0-1-1 0 0,0 0 0 0 0,1 1 1 0 0,-1-1-1 0 0,8 8 162 0 0,1-1-14 0 0,-6-1-123 0 0,0 0 0 0 0,-1 0 1 0 0,0 1-1 0 0,0-1 0 0 0,-1 0 1 0 0,1 1-1 0 0,-1 6 1 0 0,8 27 113 0 0,-3-20-72 0 0,-5-14-18 0 0,1 1 0 0 0,1 0-1 0 0,5 11 1 0 0,-7-16-41 0 0,1 0 1 0 0,-1 0-1 0 0,1-1 1 0 0,-1 1-1 0 0,1 0 0 0 0,-1-1 1 0 0,1 1-1 0 0,0-1 1 0 0,0 1-1 0 0,0-1 0 0 0,0 0 1 0 0,0 0-1 0 0,0 0 0 0 0,0 0 1 0 0,4 1-1 0 0,-1-1 25 0 0,0 0-1 0 0,0 0 0 0 0,-1 0 0 0 0,1-1 1 0 0,0 0-1 0 0,0 0 0 0 0,0-1 1 0 0,0 1-1 0 0,0-1 0 0 0,0 0 0 0 0,-1 0 1 0 0,1-1-1 0 0,7-2 0 0 0,-12 3-28 0 0,1 1 1 0 0,0-1-1 0 0,-1 1 0 0 0,1-1 0 0 0,-1 1 0 0 0,1-1 0 0 0,-1 1 0 0 0,1-1 1 0 0,-1 0-1 0 0,0 1 0 0 0,1-1 0 0 0,-1 0 0 0 0,0 1 0 0 0,1-1 0 0 0,-1 0 1 0 0,0 1-1 0 0,0-1 0 0 0,0 0 0 0 0,1 0 0 0 0,-1-1 0 0 0,0 1 9 0 0,0-1 1 0 0,0 0-1 0 0,0 1 0 0 0,0-1 0 0 0,0 0 0 0 0,0 1 0 0 0,0-1 0 0 0,-1 1 0 0 0,0-3 0 0 0,-16-25 307 0 0,12 22-234 0 0,1 1-1 0 0,0-1 1 0 0,-4-9-1 0 0,8 15-81 0 0,0-1 0 0 0,0 0 0 0 0,0 1 0 0 0,0-1 0 0 0,0 1 0 0 0,0-1 0 0 0,1 0 0 0 0,-1 1 0 0 0,0-1 0 0 0,1 1 0 0 0,-1-1 0 0 0,1 1 1 0 0,0-1-1 0 0,-1 1 0 0 0,1-1 0 0 0,0 1 0 0 0,0 0 0 0 0,0-1 0 0 0,0 1 0 0 0,0 0 0 0 0,0 0 0 0 0,0 0 0 0 0,2-2 0 0 0,4-3-4 0 0,1 0 1 0 0,12-9-1 0 0,26-10-26 0 0,-19 12-23 0 0,-22 10-24 0 0,-1 0-1 0 0,1 0 0 0 0,1 1 1 0 0,-1 0-1 0 0,0 0 0 0 0,1 0 1 0 0,-1 1-1 0 0,1-1 1 0 0,-1 1-1 0 0,1 1 0 0 0,6-1 1 0 0,-11 1 4 0 0,0 0 1 0 0,0 1 0 0 0,0-1-1 0 0,0 1 1 0 0,0-1 0 0 0,-1 0-1 0 0,1 1 1 0 0,0-1 0 0 0,0 1 0 0 0,0 0-1 0 0,-1-1 1 0 0,1 1 0 0 0,0 0-1 0 0,0-1 1 0 0,-1 1 0 0 0,1 0 0 0 0,-1 0-1 0 0,1 0 1 0 0,-1 0 0 0 0,1-1-1 0 0,-1 1 1 0 0,1 0 0 0 0,-1 0-1 0 0,0 0 1 0 0,0 0 0 0 0,1 0 0 0 0,-1 1-1 0 0,3 32-939 0 0,-2-27 898 0 0,-1 33-723 0 0,-9 65 0 0 0,1-18 344 0 0,5-42 278 0 0,0-7 100 0 0,1 0 0 0 0,2 0 0 0 0,9 63-1 0 0,-1-59 121 0 0,-2 0 1 0 0,1 50-1 0 0,-5-43 53 0 0,-1-32 26 0 0,0 1 0 0 0,-4 34 0 0 0,2-47-16 0 0,0 1 0 0 0,0 0 1 0 0,-1-1-1 0 0,0 1 1 0 0,0-1-1 0 0,0 1 0 0 0,-1-1 1 0 0,0 0-1 0 0,0 0 1 0 0,0 0-1 0 0,0-1 1 0 0,-9 9-1 0 0,8-9 22 0 0,1 0 1 0 0,-1-1-1 0 0,-1 0 0 0 0,1 0 0 0 0,0 0 1 0 0,-1 0-1 0 0,0-1 0 0 0,1 1 1 0 0,-1-1-1 0 0,0-1 0 0 0,0 1 1 0 0,0-1-1 0 0,-1 1 0 0 0,1-1 0 0 0,-9 0 1 0 0,8-1-22 0 0,-1-1 0 0 0,0 1 0 0 0,1-1-1 0 0,-1-1 1 0 0,1 1 0 0 0,-1-1 0 0 0,1 0 0 0 0,-1 0 0 0 0,1-1 0 0 0,0 0 0 0 0,-11-7 0 0 0,9 4-7 0 0,-1-1 0 0 0,1 0 0 0 0,0 0 0 0 0,1-1 0 0 0,0 1 1 0 0,0-2-1 0 0,1 1 0 0 0,0-1 0 0 0,0 0 0 0 0,-5-12 0 0 0,2 1 21 0 0,1 1 0 0 0,1-1 0 0 0,1 0-1 0 0,-4-25 1 0 0,1-11 79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8.829"/>
    </inkml:context>
    <inkml:brush xml:id="br0">
      <inkml:brushProperty name="width" value="0.05" units="cm"/>
      <inkml:brushProperty name="height" value="0.05" units="cm"/>
      <inkml:brushProperty name="color" value="#CC0066"/>
    </inkml:brush>
  </inkml:definitions>
  <inkml:trace contextRef="#ctx0" brushRef="#br0">8 1 16479 0 0,'2'0'0'0'0,"-4"0"504"0"0,-5 0 2352 0 0,8 0-2752 0 0,5 0-40 0 0,3 0-144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9.338"/>
    </inkml:context>
    <inkml:brush xml:id="br0">
      <inkml:brushProperty name="width" value="0.05" units="cm"/>
      <inkml:brushProperty name="height" value="0.05" units="cm"/>
      <inkml:brushProperty name="color" value="#CC0066"/>
    </inkml:brush>
  </inkml:definitions>
  <inkml:trace contextRef="#ctx0" brushRef="#br0">73 110 7632 0 0,'4'3'5'0'0,"-4"1"19"0"0,2 3 33 0 0,-1-5 26 0 0,1 1-1 0 0,0 0 0 0 0,0-1 0 0 0,0 0 0 0 0,0 1 0 0 0,1-1 0 0 0,-1 0 0 0 0,0 0 0 0 0,1-1 1 0 0,0 1-1 0 0,4 2 0 0 0,-6-4 41 0 0,0 1 1 0 0,0-1-1 0 0,0 0 1 0 0,0 0-1 0 0,0 0 1 0 0,0 0-1 0 0,0 0 1 0 0,0 0 0 0 0,0 0-1 0 0,0 0 1 0 0,0-1-1 0 0,0 1 1 0 0,0 0-1 0 0,-1 0 1 0 0,1-1-1 0 0,0 1 1 0 0,0-1-1 0 0,0 1 1 0 0,0-1-1 0 0,0 1 1 0 0,-1-1-1 0 0,1 1 1 0 0,0-1-1 0 0,0 0 1 0 0,-1 0 0 0 0,1 1-1 0 0,0-1 1 0 0,-1 0-1 0 0,1 0 1 0 0,0-1-1 0 0,2-1 661 0 0,-3 2-702 0 0,0 1 0 0 0,1 0 0 0 0,-1-1 0 0 0,0 1 0 0 0,0 0 0 0 0,1-1 0 0 0,-1 1 1 0 0,0 0-1 0 0,0-1 0 0 0,0 1 0 0 0,0-1 0 0 0,0 1 0 0 0,0 0 0 0 0,0-1 0 0 0,0 1 0 0 0,0-1 0 0 0,0 1 0 0 0,0 0 0 0 0,0-1 0 0 0,0 1 0 0 0,0-1 1 0 0,0 1-1 0 0,0 0 0 0 0,0-1 0 0 0,0 1 0 0 0,0-1 0 0 0,-1 1 0 0 0,1 0 0 0 0,0-1 0 0 0,0 1 0 0 0,-1 0 0 0 0,1-1 0 0 0,0 1 0 0 0,0 0 1 0 0,-1-1-1 0 0,1 1 0 0 0,0 0 0 0 0,-1 0 0 0 0,1-1 0 0 0,0 1 0 0 0,-1 0 0 0 0,-17-10 1778 0 0,17 9-1627 0 0,-2 0 47 0 0,0 0 0 0 0,1 0-1 0 0,-1 0 1 0 0,0 1 0 0 0,1 0 0 0 0,-1-1 0 0 0,0 1 0 0 0,1 0 0 0 0,-6 1 0 0 0,1-1 511 0 0,6 0-738 0 0,0 1-1 0 0,1-1 1 0 0,-1 0-1 0 0,1 1 1 0 0,-1-1 0 0 0,1 1-1 0 0,-1-1 1 0 0,1 1-1 0 0,-1 0 1 0 0,1-1-1 0 0,0 1 1 0 0,-1-1-1 0 0,1 1 1 0 0,0 0-1 0 0,-1-1 1 0 0,1 1-1 0 0,0 0 1 0 0,0-1 0 0 0,-1 2-1 0 0,-2 15 721 0 0,3-16-736 0 0,0 0-1 0 0,0 1 0 0 0,0-1 0 0 0,0 0 1 0 0,0 0-1 0 0,1 0 0 0 0,-1 0 1 0 0,0 0-1 0 0,1 1 0 0 0,-1-1 1 0 0,0 0-1 0 0,1 0 0 0 0,0 0 1 0 0,-1 0-1 0 0,1 0 0 0 0,0 0 0 0 0,-1 0 1 0 0,1 0-1 0 0,0-1 0 0 0,0 1 1 0 0,0 0-1 0 0,0 0 0 0 0,1 0 1 0 0,0 0-4 0 0,0 0 0 0 0,1 0 0 0 0,-1 0 0 0 0,0 0 0 0 0,1-1 0 0 0,-1 1 1 0 0,0-1-1 0 0,1 0 0 0 0,-1 0 0 0 0,5 0 0 0 0,4-1-9 0 0,-1-1 1 0 0,1 0-1 0 0,17-5 1 0 0,-23 5 15 0 0,-1 2-31 0 0,-1-1 0 0 0,1 0 1 0 0,-1 0-1 0 0,1-1 1 0 0,-1 1-1 0 0,6-4 0 0 0,-2 2 4 0 0,33-19 70 0 0,-35 19-74 0 0,18-8 25 0 0,15-14 26 0 0,-36 24-57 0 0,-1 0 0 0 0,0 0 1 0 0,1 0-1 0 0,-1 0 1 0 0,0-1-1 0 0,0 1 1 0 0,0 0-1 0 0,0-1 1 0 0,0 1-1 0 0,0-1 1 0 0,0 1-1 0 0,0-3 1 0 0,1-1 8 0 0,-1 4-9 0 0,-1 0 1 0 0,1-1-1 0 0,0 1 1 0 0,-1-1 0 0 0,1 1-1 0 0,-1-1 1 0 0,0 0-1 0 0,0 1 1 0 0,1-1-1 0 0,-1 1 1 0 0,0-1-1 0 0,0 1 1 0 0,-1-3-1 0 0,1-3 13 0 0,-1 6-13 0 0,1 0-1 0 0,-1 0 0 0 0,0 0 1 0 0,1 0-1 0 0,-1 0 0 0 0,0 1 1 0 0,0-1-1 0 0,1 0 1 0 0,-1 1-1 0 0,0-1 0 0 0,0 0 1 0 0,0 1-1 0 0,0-1 0 0 0,-2 0 1 0 0,-9-4 15 0 0,8 3-13 0 0,-1 1 0 0 0,1 0 0 0 0,0 0 1 0 0,0 0-1 0 0,-1 1 0 0 0,1-1 0 0 0,0 1 1 0 0,-1 0-1 0 0,1 1 0 0 0,-6 0 1 0 0,6-1-4 0 0,3 0-1 0 0,0 0 1 0 0,0 0 0 0 0,-1 0 0 0 0,1 1 0 0 0,0-1 0 0 0,0 0 0 0 0,0 1 0 0 0,0-1 0 0 0,-1 0 0 0 0,0 2 0 0 0,-12 4 6 0 0,1 2 1 0 0,0-1-1 0 0,0 2 1 0 0,1-1-1 0 0,-16 17 1 0 0,22-20-4 0 0,-68 76 73 0 0,66-72-62 0 0,1 1 1 0 0,1 0-1 0 0,0 0 1 0 0,0 1 0 0 0,1 0-1 0 0,0 0 1 0 0,-3 12 0 0 0,2-2 55 0 0,-4 35 1 0 0,9-50-40 0 0,0 1 1 0 0,1-1-1 0 0,0 1 0 0 0,0-1 0 0 0,1 1 0 0 0,0-1 0 0 0,0 1 1 0 0,1-1-1 0 0,-1 1 0 0 0,4 6 0 0 0,-4-12-24 0 0,0 0 0 0 0,0 0 0 0 0,0 0-1 0 0,0 0 1 0 0,0 0 0 0 0,0 0 0 0 0,0 0 0 0 0,0 0 0 0 0,1 0-1 0 0,-1 0 1 0 0,0-1 0 0 0,1 1 0 0 0,-1-1 0 0 0,1 1-1 0 0,-1-1 1 0 0,1 1 0 0 0,-1-1 0 0 0,0 0 0 0 0,1 0-1 0 0,2 1 1 0 0,34-1 91 0 0,-34 0-87 0 0,16-2 27 0 0,0-1 0 0 0,0-1 1 0 0,-1-1-1 0 0,1-1 0 0 0,-1 0 1 0 0,0-1-1 0 0,-1-2 0 0 0,22-11 1 0 0,19-16 48 0 0,55-43 0 0 0,-79 52-72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9.540"/>
    </inkml:context>
    <inkml:brush xml:id="br0">
      <inkml:brushProperty name="width" value="0.05" units="cm"/>
      <inkml:brushProperty name="height" value="0.05" units="cm"/>
      <inkml:brushProperty name="color" value="#CC0066"/>
    </inkml:brush>
  </inkml:definitions>
  <inkml:trace contextRef="#ctx0" brushRef="#br0">264 5 12552 0 0,'-1'-1'26'0'0,"-1"0"1"0"0,1 1-1 0 0,0-1 1 0 0,0 1-1 0 0,-1-1 1 0 0,1 1-1 0 0,0 0 1 0 0,-1-1-1 0 0,1 1 1 0 0,0 0-1 0 0,-1 0 1 0 0,1 0-1 0 0,0 0 1 0 0,-1 0 0 0 0,1 0-1 0 0,-2 1 1 0 0,-1-1 120 0 0,3 0-115 0 0,0 0-1 0 0,0 0 1 0 0,0 0-1 0 0,0 0 0 0 0,0 0 1 0 0,0 0-1 0 0,0 1 1 0 0,0-1-1 0 0,0 0 0 0 0,0 0 1 0 0,0 1-1 0 0,0-1 1 0 0,0 0-1 0 0,-1 2 0 0 0,-13 5 573 0 0,8-5-445 0 0,4-1-78 0 0,-1 0 0 0 0,2 0 0 0 0,-1 0 0 0 0,0 1 0 0 0,0-1 0 0 0,0 1 0 0 0,1 0 0 0 0,-1-1 0 0 0,-2 3 0 0 0,-20 14 382 0 0,14-8-119 0 0,5-3-239 0 0,3-4-30 0 0,0 1 0 0 0,0-1 1 0 0,0 1-1 0 0,1 0 0 0 0,-1-1 1 0 0,-2 7-1 0 0,-68 148 1219 0 0,65-138-1066 0 0,2-7 132 0 0,-6 25 1 0 0,11-34-207 0 0,0 0 1 0 0,0 1-1 0 0,1-1 1 0 0,-1 1-1 0 0,1-1 1 0 0,0 0-1 0 0,1 1 1 0 0,-1-1-1 0 0,1 0 1 0 0,1 6-1 0 0,-2-9-109 0 0,0 0 0 0 0,1-1-1 0 0,-1 1 1 0 0,1 0-1 0 0,-1 0 1 0 0,1 0-1 0 0,-1-1 1 0 0,1 1 0 0 0,-1 0-1 0 0,1-1 1 0 0,0 1-1 0 0,-1 0 1 0 0,1-1 0 0 0,0 1-1 0 0,0-1 1 0 0,0 1-1 0 0,-1-1 1 0 0,1 1-1 0 0,1-1 1 0 0,1 1 40 0 0,-1 0 0 0 0,1 0 1 0 0,0-1-1 0 0,-1 0 0 0 0,1 1 0 0 0,5-1 0 0 0,-2-1 38 0 0,0 1 0 0 0,1-1 0 0 0,-1 0 0 0 0,0-1 0 0 0,8-2 0 0 0,-1-2 35 0 0,0-1 0 0 0,-1 0 0 0 0,0-1 1 0 0,14-11-1 0 0,-5 4 8 0 0,18-14 123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39.786"/>
    </inkml:context>
    <inkml:brush xml:id="br0">
      <inkml:brushProperty name="width" value="0.05" units="cm"/>
      <inkml:brushProperty name="height" value="0.05" units="cm"/>
      <inkml:brushProperty name="color" value="#CC0066"/>
    </inkml:brush>
  </inkml:definitions>
  <inkml:trace contextRef="#ctx0" brushRef="#br0">38 30 12456 0 0,'-1'-2'2'0'0,"1"0"1"0"0,-1 1 0 0 0,1-1-1 0 0,-1 1 1 0 0,1-1-1 0 0,-1 1 1 0 0,0 0 0 0 0,0-1-1 0 0,0 1 1 0 0,0 0 0 0 0,-2-3-1 0 0,0 2 53 0 0,2 1 194 0 0,0 0 0 0 0,0 0-1 0 0,0 1 1 0 0,0-1 0 0 0,-1 0 0 0 0,1 1-1 0 0,0-1 1 0 0,0 1 0 0 0,-1-1 0 0 0,1 1-1 0 0,0 0 1 0 0,-1 0 0 0 0,1-1 0 0 0,0 1-1 0 0,-4 0 654 0 0,7 88-66 0 0,23 145 0 0 0,-16-155-334 0 0,-2 84 0 0 0,-6-123-327 0 0,-14 184 960 0 0,6-154-737 0 0,-4 28 221 0 0,5-55-29 0 0,1 0 0 0 0,3 65 1 0 0,2-96-155 0 0,0-8-222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0.172"/>
    </inkml:context>
    <inkml:brush xml:id="br0">
      <inkml:brushProperty name="width" value="0.05" units="cm"/>
      <inkml:brushProperty name="height" value="0.05" units="cm"/>
      <inkml:brushProperty name="color" value="#CC0066"/>
    </inkml:brush>
  </inkml:definitions>
  <inkml:trace contextRef="#ctx0" brushRef="#br0">0 223 11952 0 0,'4'-11'-230'0'0,"-3"7"578"0"0,1 1 1 0 0,-1-1-1 0 0,1 1 0 0 0,-1-1 0 0 0,1 1 0 0 0,0 0 0 0 0,4-5 1 0 0,15-15 301 0 0,2 2 1 0 0,0 1 0 0 0,1 1-1 0 0,40-24 1 0 0,-41 28-534 0 0,-11 7 5 0 0,23-11 0 0 0,-29 17-88 0 0,-1 0-1 0 0,1 0 1 0 0,-1 0 0 0 0,1 1-1 0 0,0 0 1 0 0,-1 0 0 0 0,11 0-1 0 0,-10 2 122 0 0,-8 1 266 0 0,-7 8-165 0 0,4-4-171 0 0,1 0 0 0 0,-2 0 0 0 0,-8 8 0 0 0,-6 7 81 0 0,13-14-30 0 0,0 1 0 0 0,1 0 0 0 0,0 0 0 0 0,0 1 0 0 0,1 0 0 0 0,0 0 0 0 0,1 0 0 0 0,0 0 0 0 0,-5 16 0 0 0,9-23-82 0 0,0-1-1 0 0,1 0 1 0 0,-1 1 0 0 0,0-1 0 0 0,1 0 0 0 0,-1 1 0 0 0,0-1 0 0 0,1 0-1 0 0,0 0 1 0 0,-1 0 0 0 0,1 1 0 0 0,0-1 0 0 0,-1 0 0 0 0,1 0 0 0 0,0 0 0 0 0,0 0-1 0 0,0 0 1 0 0,0 0 0 0 0,0-1 0 0 0,0 1 0 0 0,0 0 0 0 0,0 0 0 0 0,1-1-1 0 0,-1 1 1 0 0,2 0 0 0 0,34 15 748 0 0,-36-16-791 0 0,145 42 1176 0 0,-136-39-1086 0 0,-1 1 0 0 0,0 0 0 0 0,0 0 0 0 0,0 1 0 0 0,-1 1 0 0 0,0-1 0 0 0,0 1 0 0 0,0 1 0 0 0,-1-1 0 0 0,9 11 1 0 0,-15-16-75 0 0,0 1 1 0 0,0-1 0 0 0,-1 0 0 0 0,1 1 0 0 0,-1-1 0 0 0,1 1-1 0 0,-1-1 1 0 0,0 1 0 0 0,0-1 0 0 0,1 0 0 0 0,-1 1 0 0 0,0-1 0 0 0,0 1-1 0 0,-1-1 1 0 0,1 1 0 0 0,0-1 0 0 0,0 1 0 0 0,-1-1 0 0 0,1 1 0 0 0,-1-1-1 0 0,1 0 1 0 0,-1 1 0 0 0,1-1 0 0 0,-1 0 0 0 0,0 1 0 0 0,-1 0-1 0 0,-1 3 41 0 0,0 0 0 0 0,-1 0-1 0 0,1 0 1 0 0,-1-1-1 0 0,-6 6 1 0 0,-13 9 107 0 0,0-1-1 0 0,-1-2 1 0 0,-1 0 0 0 0,-1-2 0 0 0,0-1 0 0 0,-1-1 0 0 0,0-1-1 0 0,-32 9 1 0 0,39-14-26 0 0,15-4-91 0 0,-1 0 0 0 0,1 0 0 0 0,-1-1 0 0 0,0 0-1 0 0,1 0 1 0 0,-1 0 0 0 0,0-1 0 0 0,-7 0-1 0 0,13 0-43 0 0,-1 0 0 0 0,0 0-1 0 0,0 0 1 0 0,1 0-1 0 0,-1 0 1 0 0,0-1-1 0 0,1 1 1 0 0,-1 0-1 0 0,1-1 1 0 0,-1 1-1 0 0,0 0 1 0 0,1-1-1 0 0,-1 1 1 0 0,1-1-1 0 0,-1 1 1 0 0,1-1 0 0 0,-1 1-1 0 0,1-1 1 0 0,-1 0-1 0 0,0-3 123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9.051"/>
    </inkml:context>
    <inkml:brush xml:id="br0">
      <inkml:brushProperty name="width" value="0.05" units="cm"/>
      <inkml:brushProperty name="height" value="0.05" units="cm"/>
      <inkml:brushProperty name="color" value="#CC0066"/>
    </inkml:brush>
  </inkml:definitions>
  <inkml:trace contextRef="#ctx0" brushRef="#br0">0 153 16575 0 0,'9'0'518'0'0,"0"0"85"0"0,-4 0-329 0 0,19 0 811 0 0,-13-1-635 0 0,38-3 766 0 0,57-13 1 0 0,86-22 71 0 0,16-4-361 0 0,-112 11-489 0 0,-54 15-222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1.402"/>
    </inkml:context>
    <inkml:brush xml:id="br0">
      <inkml:brushProperty name="width" value="0.05" units="cm"/>
      <inkml:brushProperty name="height" value="0.05" units="cm"/>
      <inkml:brushProperty name="color" value="#CC0066"/>
    </inkml:brush>
  </inkml:definitions>
  <inkml:trace contextRef="#ctx0" brushRef="#br0">1 306 12456 0 0,'0'8'4'0'0,"2"2"332"0"0,6 10 843 0 0,-6-17-1129 0 0,8 23 1002 0 0,-3-11-341 0 0,0 1 0 0 0,-2 0 1 0 0,0 0-1 0 0,4 21 0 0 0,-8-24-81 0 0,1-1 1 0 0,-2 19 0 0 0,0-27-382 0 0,0 1-1 0 0,0-1 1 0 0,-1 0 0 0 0,0 0 0 0 0,0 0-1 0 0,0 0 1 0 0,0 0 0 0 0,-1 0 0 0 0,0 0-1 0 0,1 0 1 0 0,-4 4 0 0 0,5-7-216 0 0,0-1 1 0 0,-1 0-1 0 0,1 0 1 0 0,0 0-1 0 0,0 0 0 0 0,0 1 1 0 0,0-1-1 0 0,-1 0 1 0 0,1 0-1 0 0,0 0 0 0 0,0 0 1 0 0,0 0-1 0 0,-1 1 1 0 0,1-1-1 0 0,0 0 1 0 0,0 0-1 0 0,0 0 0 0 0,-1 0 1 0 0,1 0-1 0 0,0 0 1 0 0,0 0-1 0 0,-1 0 0 0 0,1 0 1 0 0,0 0-1 0 0,0 0 1 0 0,-1 0-1 0 0,1 0 0 0 0,0 0 1 0 0,0 0-1 0 0,-1 0 1 0 0,1 0-1 0 0,0 0 0 0 0,-1-1 1 0 0,-7-7 533 0 0,-3-14-123 0 0,6-4-291 0 0,1 1 0 0 0,1-1 0 0 0,0-1 1 0 0,3 1-1 0 0,0 0 0 0 0,1 0 0 0 0,7-33 0 0 0,-2 23 16 0 0,3 0-1 0 0,1 0 1 0 0,1 1-1 0 0,27-54 0 0 0,-31 77-74 0 0,0 0-1 0 0,0 1 0 0 0,1 0 0 0 0,10-11 0 0 0,-17 22-82 0 0,0 0 1 0 0,-1 0-1 0 0,1 0 0 0 0,-1 0 1 0 0,1 0-1 0 0,0 0 0 0 0,-1 0 1 0 0,1 0-1 0 0,-1 0 0 0 0,1 1 1 0 0,-1-1-1 0 0,1 0 0 0 0,0 0 1 0 0,-1 1-1 0 0,1-1 0 0 0,-1 0 1 0 0,1 0-1 0 0,-1 1 1 0 0,1-1-1 0 0,-1 1 0 0 0,0-1 1 0 0,1 0-1 0 0,-1 1 0 0 0,1-1 1 0 0,-1 1-1 0 0,0-1 0 0 0,1 1 1 0 0,-1-1-1 0 0,0 1 0 0 0,16 20 126 0 0,-14-19-117 0 0,4 6 20 0 0,-1 1 0 0 0,-1-1 0 0 0,1 1 1 0 0,-1 0-1 0 0,4 13 0 0 0,9 50 116 0 0,-4-19-56 0 0,7 47 132 0 0,-9-40-34 0 0,-9-29 96 0 0,-2-26-130 0 0,8-18 34 0 0,10-38-110 0 0,-2 0 1 0 0,-3-2 0 0 0,8-66-1 0 0,-20 107-70 0 0,1-1-1 0 0,0 1 0 0 0,1-1 1 0 0,1 1-1 0 0,0 0 0 0 0,0 0 1 0 0,1 1-1 0 0,1-1 0 0 0,9-14 1 0 0,-15 26-14 0 0,1-1 1 0 0,0 0-1 0 0,-1 1 1 0 0,1-1-1 0 0,0 1 1 0 0,-1-1-1 0 0,1 1 1 0 0,0-1-1 0 0,0 1 1 0 0,0-1-1 0 0,0 1 1 0 0,0 0 0 0 0,-1-1-1 0 0,1 1 1 0 0,0 0-1 0 0,0 0 1 0 0,0 0-1 0 0,0-1 1 0 0,0 1-1 0 0,0 0 1 0 0,0 0-1 0 0,0 1 1 0 0,0-1-1 0 0,0 0 1 0 0,0 0-1 0 0,0 0 1 0 0,-1 1-1 0 0,1-1 1 0 0,0 0-1 0 0,0 1 1 0 0,0-1-1 0 0,0 1 1 0 0,-1-1 0 0 0,2 2-1 0 0,4 2 11 0 0,0 0-1 0 0,-1 0 1 0 0,9 9-1 0 0,-7-6 0 0 0,14 13 30 0 0,0 1 0 0 0,30 40-1 0 0,-44-51-26 0 0,0 0 0 0 0,-1 0-1 0 0,0 1 1 0 0,-1 0 0 0 0,0 0-1 0 0,-1 1 1 0 0,0-1-1 0 0,-1 1 1 0 0,2 17 0 0 0,-3-11 12 0 0,1-1-1 0 0,0 1 1 0 0,2-1 0 0 0,7 22 0 0 0,-8-29-20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1.729"/>
    </inkml:context>
    <inkml:brush xml:id="br0">
      <inkml:brushProperty name="width" value="0.05" units="cm"/>
      <inkml:brushProperty name="height" value="0.05" units="cm"/>
      <inkml:brushProperty name="color" value="#CC0066"/>
    </inkml:brush>
  </inkml:definitions>
  <inkml:trace contextRef="#ctx0" brushRef="#br0">104 3 29295 0 0,'-8'3'0'0'0,"-5"-2"0"0"0,-13-8 0 0 0,26 7-1 0 0,-2 2-1 0 0,-2 4-11 0 0,2-1 8 0 0,0-2 1 0 0,1 0 1 0 0,0 0 0 0 0,0 0-1 0 0,0 0 1 0 0,0 0 0 0 0,1 0-1 0 0,-1 3 1 0 0,-14 49-53 0 0,8-29-40 0 0,-9 52-1 0 0,15-70 60 0 0,0-1-1 0 0,1 1 0 0 0,0-1 0 0 0,0 1 0 0 0,1-1 0 0 0,0 1 0 0 0,0-1 0 0 0,1 1 0 0 0,0-1 0 0 0,0 0 0 0 0,7 14 0 0 0,-7-19 25 0 0,-1 0 0 0 0,1 0 0 0 0,0 0 0 0 0,0 0 0 0 0,0-1 1 0 0,0 1-1 0 0,0 0 0 0 0,0-1 0 0 0,0 0 0 0 0,1 1 0 0 0,-1-1 0 0 0,0 0 0 0 0,1 0 0 0 0,-1-1 0 0 0,1 1 0 0 0,-1 0 0 0 0,1-1 0 0 0,-1 1 0 0 0,1-1 0 0 0,0 0 0 0 0,4 0 1 0 0,4 0-3 0 0,0-1 1 0 0,1 0 0 0 0,18-5 0 0 0,-10 0 11 0 0,0 0 1 0 0,-1-1 0 0 0,1-2-1 0 0,-2 0 1 0 0,1-1 0 0 0,-1 0-1 0 0,28-23 1 0 0,-44 31 4 0 0,0 1 1 0 0,0-1-1 0 0,0 0 0 0 0,0 0 0 0 0,0 0 0 0 0,-1 0 0 0 0,1-1 1 0 0,0 1-1 0 0,-1 0 0 0 0,0-1 0 0 0,0 1 0 0 0,1-1 1 0 0,-1 1-1 0 0,-1-1 0 0 0,1 1 0 0 0,0-1 0 0 0,-1 0 0 0 0,1 1 1 0 0,-1-1-1 0 0,0 0 0 0 0,0 0 0 0 0,0 1 0 0 0,0-1 1 0 0,0 0-1 0 0,-1 0 0 0 0,1 1 0 0 0,-1-1 0 0 0,-1-2 0 0 0,0 0 4 0 0,0 0 0 0 0,-1 0 0 0 0,1 0 0 0 0,-1 1 0 0 0,0-1 0 0 0,0 1 0 0 0,-1 0 0 0 0,0 0 0 0 0,1 0 0 0 0,-1 0 0 0 0,0 1 0 0 0,-1 0 0 0 0,-6-5 0 0 0,-6-2 42 0 0,-27-12 1 0 0,36 19-29 0 0,1 1 0 0 0,-1 0 1 0 0,1 0-1 0 0,-1 0 0 0 0,0 1 0 0 0,-14 0 0 0 0,4-1 35 0 0,15 2-37 0 0,0 0 0 0 0,1-1 1 0 0,-1 1-1 0 0,1 0 0 0 0,-1 0 1 0 0,1 0-1 0 0,-1 0 0 0 0,1 1 1 0 0,-1-1-1 0 0,1 1 0 0 0,-1 0 1 0 0,1-1-1 0 0,-1 1 0 0 0,-2 2 1 0 0,3-3 49 0 0,4 0-35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2.128"/>
    </inkml:context>
    <inkml:brush xml:id="br0">
      <inkml:brushProperty name="width" value="0.05" units="cm"/>
      <inkml:brushProperty name="height" value="0.05" units="cm"/>
      <inkml:brushProperty name="color" value="#CC0066"/>
    </inkml:brush>
  </inkml:definitions>
  <inkml:trace contextRef="#ctx0" brushRef="#br0">389 340 26911 0 0,'-4'-6'0'0'0,"-4"-3"0"0"0,8 8-2 0 0,-1 0 1 0 0,1 0-1 0 0,-1 1 0 0 0,1-1 0 0 0,-1 0 0 0 0,1 1 1 0 0,-1-1-1 0 0,1 1 0 0 0,-1-1 0 0 0,0 1 1 0 0,1-1-1 0 0,-1 1 0 0 0,0-1 0 0 0,0 1 0 0 0,1-1 1 0 0,-1 1-1 0 0,0 0 0 0 0,0 0 0 0 0,0-1 0 0 0,1 1 1 0 0,-1 0-1 0 0,0 0 0 0 0,0 0 0 0 0,0 0 1 0 0,1 0-1 0 0,-1 0 0 0 0,0 0 0 0 0,0 0 0 0 0,0 0 1 0 0,0 0-1 0 0,1 1 0 0 0,-2-1 0 0 0,-7 1-57 0 0,0 0 29 0 0,0 1 0 0 0,1-1 0 0 0,-1 2 0 0 0,0-1 0 0 0,1 1 0 0 0,-1 1 0 0 0,1-1 0 0 0,0 1 0 0 0,0 1 0 0 0,0-1 0 0 0,-8 8 0 0 0,-25 22-161 0 0,3 1 1 0 0,1 2 0 0 0,-56 71-1 0 0,90-104 189 0 0,0 0 0 0 0,0 1-1 0 0,0-1 1 0 0,1 1 0 0 0,0 0-1 0 0,0-1 1 0 0,0 1 0 0 0,1 0-1 0 0,-1 0 1 0 0,1 0 0 0 0,0 1 0 0 0,1-1-1 0 0,-1 0 1 0 0,1 0 0 0 0,0 0-1 0 0,0 1 1 0 0,1-1 0 0 0,0 0-1 0 0,0 0 1 0 0,0 0 0 0 0,3 9 0 0 0,-3-13 5 0 0,-1 1 1 0 0,1-1-1 0 0,0 0 1 0 0,0 1-1 0 0,0-1 1 0 0,0 0 0 0 0,0 0-1 0 0,0 0 1 0 0,0 0-1 0 0,0 0 1 0 0,0 0-1 0 0,0 0 1 0 0,0 0 0 0 0,1 0-1 0 0,-1-1 1 0 0,0 1-1 0 0,1 0 1 0 0,-1-1-1 0 0,1 1 1 0 0,1-1 0 0 0,3 2 12 0 0,1-1 1 0 0,0 0-1 0 0,8 0 1 0 0,-4-1 22 0 0,-2 1-5 0 0,0 0 1 0 0,0-1 0 0 0,0 0 0 0 0,0-1 0 0 0,0 0 0 0 0,0 0 0 0 0,-1-1-1 0 0,1 0 1 0 0,0-1 0 0 0,-1 0 0 0 0,0 0 0 0 0,1-1 0 0 0,-2 0 0 0 0,1 0 0 0 0,0-1-1 0 0,-1 0 1 0 0,0 0 0 0 0,0-1 0 0 0,8-8 0 0 0,-7 6 22 0 0,-1-1 0 0 0,0 0 0 0 0,0 0-1 0 0,-1-1 1 0 0,0 0 0 0 0,-1 0 0 0 0,0 0 0 0 0,0-1 0 0 0,2-11 0 0 0,-2 4 17 0 0,-1 0 1 0 0,-1 0 0 0 0,-1-1 0 0 0,0-32 0 0 0,-3-6 81 0 0,-10-85-1 0 0,5 89 18 0 0,2-87-1 0 0,4 110-5 0 0,1 35-133 0 0,0 0-1 0 0,0 0 0 0 0,0 0 0 0 0,1-1 1 0 0,0 1-1 0 0,2 5 0 0 0,0 0-2 0 0,6 14 28 0 0,8 18 85 0 0,-2 1 1 0 0,-2 1-1 0 0,12 65 0 0 0,-10-14 274 0 0,42 138-1 0 0,-46-201-321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2.467"/>
    </inkml:context>
    <inkml:brush xml:id="br0">
      <inkml:brushProperty name="width" value="0.05" units="cm"/>
      <inkml:brushProperty name="height" value="0.05" units="cm"/>
      <inkml:brushProperty name="color" value="#CC0066"/>
    </inkml:brush>
  </inkml:definitions>
  <inkml:trace contextRef="#ctx0" brushRef="#br0">357 272 27391 0 0,'2'-15'4'0'0,"2"4"9"0"0,1-3 3 0 0,-2-1-4 0 0,3-6-8 0 0,10-29-267 0 0,-11 33-225 0 0,11-26 0 0 0,-14 38 454 0 0,-1 3-37 0 0,0 0 1 0 0,0 0-1 0 0,0-1 0 0 0,0 1 0 0 0,0 0 1 0 0,-1-1-1 0 0,1 1 0 0 0,-1-5 0 0 0,1 2-61 0 0,-1 4 80 0 0,1-1 0 0 0,-1 1 0 0 0,0 0 0 0 0,0 0 0 0 0,1 0 0 0 0,-1 0 0 0 0,0-1 0 0 0,0 1 0 0 0,0 0 0 0 0,0 0-1 0 0,-1 0 1 0 0,1-1 0 0 0,-1 0 0 0 0,1-2-90 0 0,0 3 104 0 0,-1 0-1 0 0,1 1 0 0 0,0-1 1 0 0,0 0-1 0 0,0 0 0 0 0,0 0 0 0 0,-1 0 1 0 0,1 0-1 0 0,0 1 0 0 0,-1-1 1 0 0,1 0-1 0 0,-1 0 0 0 0,1 1 1 0 0,-1-1-1 0 0,1 0 0 0 0,-1 1 1 0 0,1-1-1 0 0,-2-1 0 0 0,0 1-74 0 0,2 0 92 0 0,0 1 1 0 0,-1-1-1 0 0,1 0 0 0 0,-1 1 0 0 0,1-1 0 0 0,-1 1 0 0 0,0-1 1 0 0,1 1-1 0 0,-1 0 0 0 0,1-1 0 0 0,-1 1 0 0 0,0-1 1 0 0,1 1-1 0 0,-1 0 0 0 0,0 0 0 0 0,1-1 0 0 0,-1 1 0 0 0,0 0 1 0 0,0 0-1 0 0,1 0 0 0 0,-3 0 0 0 0,2 0-42 0 0,0-1 23 0 0,-1 1 0 0 0,1-1 0 0 0,-1 1 0 0 0,1-1 0 0 0,-1 1 0 0 0,1 0 0 0 0,-1-1 0 0 0,0 1 0 0 0,-1 0 0 0 0,-2 0-24 0 0,-3 1-63 0 0,2 0 93 0 0,4-1 19 0 0,0 0 0 0 0,-1 1 0 0 0,1-1 0 0 0,0 1 0 0 0,0-1 0 0 0,0 1 0 0 0,0 0 0 0 0,0 0 0 0 0,0 0-1 0 0,-4 2 1 0 0,-17 10-24 0 0,0 1-1 0 0,-31 24 1 0 0,26-12 61 0 0,1 2 1 0 0,2 1 0 0 0,1 1-1 0 0,1 1 1 0 0,-35 63 0 0 0,50-80 50 0 0,1 0 0 0 0,0 1 0 0 0,0 0 0 0 0,2 0 0 0 0,0 0 0 0 0,-3 18 0 0 0,7-28-21 0 0,0 0-1 0 0,1-1 1 0 0,0 1 0 0 0,0 0 0 0 0,0 0 0 0 0,0-1-1 0 0,1 1 1 0 0,-1 0 0 0 0,1 0 0 0 0,1-1 0 0 0,-1 1 0 0 0,1-1-1 0 0,-1 1 1 0 0,1-1 0 0 0,1 0 0 0 0,-1 0 0 0 0,0 0 0 0 0,1 0-1 0 0,0 0 1 0 0,0 0 0 0 0,0-1 0 0 0,0 1 0 0 0,1-1-1 0 0,7 6 1 0 0,1-2 86 0 0,0 0 0 0 0,0-1-1 0 0,1 0 1 0 0,0-1 0 0 0,0 0-1 0 0,0-1 1 0 0,0-1 0 0 0,1 0-1 0 0,0 0 1 0 0,-1-2 0 0 0,1 0-1 0 0,0 0 1 0 0,0-1 0 0 0,14-2-1 0 0,1-2 134 0 0,0 0-1 0 0,-1-2 1 0 0,0-1-1 0 0,0-1 1 0 0,45-20-1 0 0,-24 3 18 0 0,-27 11-152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2.917"/>
    </inkml:context>
    <inkml:brush xml:id="br0">
      <inkml:brushProperty name="width" value="0.05" units="cm"/>
      <inkml:brushProperty name="height" value="0.05" units="cm"/>
      <inkml:brushProperty name="color" value="#CC0066"/>
    </inkml:brush>
  </inkml:definitions>
  <inkml:trace contextRef="#ctx0" brushRef="#br0">8 56 26799 0 0,'-4'-8'0'0'0,"0"-5"0"0"0,5-3 2 0 0,0 3 10 0 0,0 8-157 0 0,-1 22-34 0 0,27 293-272 0 0,-7-141 356 0 0,-9-27 66 0 0,11 96 212 0 0,-17-179 1088 0 0,-5-59-1088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3.710"/>
    </inkml:context>
    <inkml:brush xml:id="br0">
      <inkml:brushProperty name="width" value="0.05" units="cm"/>
      <inkml:brushProperty name="height" value="0.05" units="cm"/>
      <inkml:brushProperty name="color" value="#CC0066"/>
    </inkml:brush>
  </inkml:definitions>
  <inkml:trace contextRef="#ctx0" brushRef="#br0">5 311 17079 0 0,'0'5'-47'0'0,"0"0"18"0"0,-1-1 60 0 0,-1-1 162 0 0,1 3 716 0 0,1 5 209 0 0,2 10-675 0 0,17 136 1859 0 0,-16-142-2116 0 0,0 1 1 0 0,2-1-1 0 0,0 0 1 0 0,0 0-1 0 0,2 0 0 0 0,0-1 1 0 0,0 0-1 0 0,11 14 1 0 0,-12-21-143 0 0,0-1 1 0 0,1 1-1 0 0,0-1 1 0 0,0 0-1 0 0,1-1 1 0 0,-1 0-1 0 0,12 6 1 0 0,-18-10-28 0 0,1-1-1 0 0,0 1 1 0 0,0-1 0 0 0,0 1 0 0 0,0-1 0 0 0,-1 1 0 0 0,1-1 0 0 0,0 0 0 0 0,0 0 0 0 0,0 0 0 0 0,0 0-1 0 0,0 0 1 0 0,0 0 0 0 0,0-1 0 0 0,-1 1 0 0 0,1-1 0 0 0,0 1 0 0 0,0-1 0 0 0,0 0 0 0 0,2-1 0 0 0,3-2 60 0 0,0 0 0 0 0,0-1 0 0 0,8-7 0 0 0,-9 7-27 0 0,10-8 30 0 0,-1 0 1 0 0,-1-2 0 0 0,0 1-1 0 0,-1-2 1 0 0,0 0-1 0 0,-2 0 1 0 0,0-1-1 0 0,0-1 1 0 0,10-25-1 0 0,41-126 609 0 0,-54 142-536 0 0,-2 0 1 0 0,-1-1-1 0 0,-1 0 1 0 0,0-39-1 0 0,-4 49-69 0 0,1 4 19 0 0,-2 0 0 0 0,1 0 0 0 0,-2 0 1 0 0,-5-26-1 0 0,5 33 56 0 0,0 0 0 0 0,1-1 0 0 0,0 1 0 0 0,-1-13 0 0 0,2 20-51 0 0,1 0-92 0 0,-1 0 1 0 0,1 0 0 0 0,0 0-1 0 0,-1 1 1 0 0,1-1-1 0 0,-1 0 1 0 0,1 1-1 0 0,-1-1 1 0 0,1 1 0 0 0,-1-1-1 0 0,1 0 1 0 0,-1 1-1 0 0,1-1 1 0 0,-1 1-1 0 0,1 0 1 0 0,-1-1 0 0 0,0 1-1 0 0,1-1 1 0 0,-1 1-1 0 0,1 1 1 0 0,4 8 44 0 0,4 3 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4.027"/>
    </inkml:context>
    <inkml:brush xml:id="br0">
      <inkml:brushProperty name="width" value="0.05" units="cm"/>
      <inkml:brushProperty name="height" value="0.05" units="cm"/>
      <inkml:brushProperty name="color" value="#CC0066"/>
    </inkml:brush>
  </inkml:definitions>
  <inkml:trace contextRef="#ctx0" brushRef="#br0">59 353 14064 0 0,'16'-5'-13'0'0,"-10"2"17"0"0,-2 1 89 0 0,-3 2-61 0 0,0-1 0 0 0,-1 1 0 0 0,1 0 0 0 0,-1 0 0 0 0,1 0 0 0 0,0-1 0 0 0,-1 1 0 0 0,1 0 0 0 0,-1-1 0 0 0,1 1 0 0 0,-1-1 1 0 0,1 1-1 0 0,-1 0 0 0 0,1-1 0 0 0,-1 1 0 0 0,0-1 0 0 0,1 1 0 0 0,-1-1 0 0 0,1 0 0 0 0,-1 0 0 0 0,1 0 38 0 0,0-1-1 0 0,-1 1 1 0 0,1 0-1 0 0,0 0 0 0 0,-1 0 1 0 0,1 0-1 0 0,0-1 1 0 0,0 1-1 0 0,0 0 0 0 0,2-1 1 0 0,47-38 1452 0 0,56-33 1 0 0,-81 57-1260 0 0,-18 11-169 0 0,0 0 0 0 0,-1 0 0 0 0,1-1 0 0 0,-1 1 0 0 0,0-1 0 0 0,-1-1 0 0 0,0 1 0 0 0,9-14-1 0 0,-13 18-71 0 0,0-1 0 0 0,1 1 0 0 0,-1-1 0 0 0,0 0 0 0 0,0 1 0 0 0,-1-1 0 0 0,1 0-1 0 0,0 0 1 0 0,-1 0 0 0 0,0 0 0 0 0,0 1 0 0 0,0-1 0 0 0,0 0 0 0 0,0 0 0 0 0,0 0-1 0 0,-1 0 1 0 0,1 0 0 0 0,-1 1 0 0 0,0-1 0 0 0,0 0 0 0 0,0 1 0 0 0,0-1 0 0 0,-1 0-1 0 0,1 1 1 0 0,-1 0 0 0 0,1-1 0 0 0,-1 1 0 0 0,-4-4 0 0 0,2 1 8 0 0,0 1 0 0 0,-1 0 1 0 0,0 0-1 0 0,0 1 0 0 0,0 0 1 0 0,0 0-1 0 0,0 0 0 0 0,-1 0 1 0 0,1 1-1 0 0,-1 0 0 0 0,0 0 1 0 0,1 0-1 0 0,-1 1 0 0 0,0-1 1 0 0,0 2-1 0 0,0-1 0 0 0,0 1 1 0 0,0 0-1 0 0,-1 0 0 0 0,1 0 1 0 0,0 1-1 0 0,0 0 0 0 0,-5 2 1 0 0,2-1 38 0 0,0 1-1 0 0,0 0 1 0 0,0 1 0 0 0,1 0 0 0 0,-1 1 0 0 0,1-1 0 0 0,1 1 0 0 0,-1 1 0 0 0,0 0 0 0 0,1 0-1 0 0,1 0 1 0 0,-1 1 0 0 0,1 0 0 0 0,-8 10 0 0 0,5-2 100 0 0,0 0-1 0 0,1 1 1 0 0,1-1-1 0 0,0 2 1 0 0,1-1-1 0 0,-5 23 1 0 0,4-7 241 0 0,2 2-1 0 0,-2 43 1 0 0,6-65-257 0 0,1 0 1 0 0,0-1-1 0 0,1 1 0 0 0,0-1 0 0 0,1 1 0 0 0,3 14 1 0 0,-4-23-104 0 0,1 0 0 0 0,-1 1 1 0 0,0-1-1 0 0,1 0 0 0 0,-1 0 1 0 0,1 0-1 0 0,0 0 0 0 0,0 0 1 0 0,0 0-1 0 0,1 0 0 0 0,-1-1 1 0 0,1 1-1 0 0,-1-1 0 0 0,1 0 1 0 0,0 0-1 0 0,0 0 0 0 0,0 0 1 0 0,0 0-1 0 0,0-1 0 0 0,0 1 1 0 0,1-1-1 0 0,-1 0 0 0 0,0 0 1 0 0,8 1-1 0 0,8 0 91 0 0,0 0-1 0 0,0-2 1 0 0,0 0-1 0 0,30-5 1 0 0,75-20 285 0 0,-110 22-382 0 0,40-12 100 0 0,-2-4 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4.722"/>
    </inkml:context>
    <inkml:brush xml:id="br0">
      <inkml:brushProperty name="width" value="0.05" units="cm"/>
      <inkml:brushProperty name="height" value="0.05" units="cm"/>
      <inkml:brushProperty name="color" value="#CC0066"/>
    </inkml:brush>
  </inkml:definitions>
  <inkml:trace contextRef="#ctx0" brushRef="#br0">12 130 17583 0 0,'3'-2'9'0'0,"-2"-1"152"0"0,-3 0 14 0 0,-1-1 135 0 0,-5-3 219 0 0,7 6-474 0 0,-1-3 868 0 0,9 2 133 0 0,-3 1-813 0 0,-2 1-130 0 0,0 0 0 0 0,0-1 0 0 0,-1 1 0 0 0,1 0 0 0 0,0 1 0 0 0,0-1 0 0 0,0 0 0 0 0,-1 0 0 0 0,1 1 0 0 0,3 0 0 0 0,40 12 1116 0 0,79 33 0 0 0,-118-43-1202 0 0,21 9 156 0 0,-1 1 0 0 0,34 22 0 0 0,-57-32-164 0 0,0-1 1 0 0,0 1 0 0 0,0-1 0 0 0,0 1 0 0 0,0 0 0 0 0,-1 0 0 0 0,1 1 0 0 0,-1-1 0 0 0,0 0 0 0 0,0 1 0 0 0,0-1 0 0 0,-1 1 0 0 0,1 0 0 0 0,-1-1-1 0 0,0 1 1 0 0,0 0 0 0 0,0 0 0 0 0,0 0 0 0 0,-1 0 0 0 0,1 0 0 0 0,-1 0 0 0 0,0 0 0 0 0,-1 0 0 0 0,1 0 0 0 0,-1 0 0 0 0,1 0 0 0 0,-1 0 0 0 0,0 0-1 0 0,0-1 1 0 0,-1 1 0 0 0,1 0 0 0 0,-1 0 0 0 0,0-1 0 0 0,0 0 0 0 0,0 1 0 0 0,-5 4 0 0 0,-5 6 67 0 0,0-1 0 0 0,-1-1 0 0 0,0 0 0 0 0,-1-1 0 0 0,0 0 0 0 0,-1-1 0 0 0,0-1 0 0 0,-18 8 0 0 0,28-15-50 0 0,1 0 0 0 0,-1 0 0 0 0,0 0 1 0 0,1-1-1 0 0,-1 0 0 0 0,0 0 1 0 0,0 0-1 0 0,0 0 0 0 0,-8-1 0 0 0,11 0-13 0 0,1 0 0 0 0,-1 0 0 0 0,0-1 0 0 0,1 1-1 0 0,-1 0 1 0 0,0-1 0 0 0,1 1 0 0 0,-1-1 0 0 0,1 0-1 0 0,-1 1 1 0 0,1-1 0 0 0,-1 0 0 0 0,1 0 0 0 0,0 0-1 0 0,-1 0 1 0 0,1 0 0 0 0,0 0 0 0 0,0-1 0 0 0,0 1-1 0 0,-1 0 1 0 0,1-1 0 0 0,1 1 0 0 0,-1-1 0 0 0,0 1 0 0 0,0-1-1 0 0,1 1 1 0 0,-1-1 0 0 0,0 1 0 0 0,1-1 0 0 0,0 1-1 0 0,-1-4 1 0 0,0-3 15 0 0,0-1 1 0 0,0 0-1 0 0,1 1 0 0 0,0-1 0 0 0,1 1 1 0 0,-1-1-1 0 0,2 1 0 0 0,-1-1 1 0 0,1 1-1 0 0,1 0 0 0 0,-1 0 0 0 0,2 0 1 0 0,-1 0-1 0 0,1 0 0 0 0,0 1 0 0 0,0-1 1 0 0,1 1-1 0 0,0 0 0 0 0,11-11 0 0 0,-5 6 6 0 0,1 1-1 0 0,1 0 0 0 0,0 1 0 0 0,0 0 0 0 0,1 1 0 0 0,21-10 1 0 0,93-36 128 0 0,-82 37-146 0 0,10-3 2 0 0,36-15 48 0 0,-81 31-128 0 0,-1-1 0 0 0,1 0 0 0 0,-1-1 0 0 0,0 0 0 0 0,16-15 0 0 0,-24 20 235 0 0,4-6-1155 0 0,-6 8 919 0 0,0 0-1 0 0,0 0 1 0 0,0-1 0 0 0,-1 1 0 0 0,1 0 0 0 0,0 0 0 0 0,0 0 0 0 0,-1-1 0 0 0,1 1 0 0 0,0 0-1 0 0,0 0 1 0 0,-1 0 0 0 0,1 0 0 0 0,0 0 0 0 0,-1 0 0 0 0,1-1 0 0 0,0 1 0 0 0,0 0-1 0 0,-1 0 1 0 0,1 0 0 0 0,0 0 0 0 0,-1 0 0 0 0,1 0 0 0 0,0 0 0 0 0,-1 0 0 0 0,1 0 0 0 0,0 1-1 0 0,-1-1 1 0 0,1 0 0 0 0,-4 0-69 0 0,0 0 0 0 0,1 1 1 0 0,-1 0-1 0 0,0 0 0 0 0,1 0 0 0 0,-1 0 0 0 0,1 0 0 0 0,-1 1 1 0 0,1-1-1 0 0,0 1 0 0 0,-1 0 0 0 0,1 0 0 0 0,0 0 0 0 0,0 0 1 0 0,1 1-1 0 0,-6 5 0 0 0,6-6 86 0 0,0 0 0 0 0,0 1 0 0 0,0-1 0 0 0,1 1 0 0 0,-1 0 0 0 0,1-1 0 0 0,-1 1 0 0 0,1 0 0 0 0,0 0 0 0 0,0 0 0 0 0,0 0 0 0 0,1 0 0 0 0,-1 0 0 0 0,1 0 0 0 0,-1 0 0 0 0,1 0 0 0 0,0 0 0 0 0,0 0 0 0 0,1 0 0 0 0,-1 0 0 0 0,1 4 0 0 0,41 104-104 0 0,-4-12 181 0 0,-34-84 1 0 0,0 0 1 0 0,-1 0-1 0 0,-1 0 1 0 0,2 29-1 0 0,-3-15 67 0 0,-1-11 53 0 0,0 0 1 0 0,-3 24-1 0 0,2-37-89 0 0,0 0-1 0 0,0 0 1 0 0,0 0 0 0 0,-1 0 0 0 0,0 0 0 0 0,0 0-1 0 0,0-1 1 0 0,-1 1 0 0 0,1-1 0 0 0,-1 1-1 0 0,0-1 1 0 0,-6 7 0 0 0,6-9 9 0 0,0 0 1 0 0,-1 1-1 0 0,1-1 1 0 0,0 0-1 0 0,-1-1 1 0 0,0 1-1 0 0,1-1 1 0 0,-1 1-1 0 0,0-1 0 0 0,0 0 1 0 0,1 0-1 0 0,-1-1 1 0 0,0 1-1 0 0,0-1 1 0 0,0 0-1 0 0,-7-1 1 0 0,6 1-7 0 0,-1 0 0 0 0,1-1 0 0 0,0 0 0 0 0,0 0 0 0 0,0-1 0 0 0,0 1 0 0 0,0-1 0 0 0,0 0 0 0 0,0-1 1 0 0,0 1-1 0 0,-7-6 0 0 0,9 5-39 0 0,1 1-1 0 0,0-1 1 0 0,-1 0 0 0 0,1 0 0 0 0,1 0-1 0 0,-1 0 1 0 0,0 0 0 0 0,1 0 0 0 0,-1 0-1 0 0,1-1 1 0 0,0 1 0 0 0,0 0 0 0 0,0-1-1 0 0,1 1 1 0 0,-1-1 0 0 0,1 1 0 0 0,0-1-1 0 0,0-6 1 0 0,1-1 46 0 0,1 0 1 0 0,0-1-1 0 0,0 1 0 0 0,6-18 0 0 0,-2 15-21 0 0,0-1-1 0 0,1 1 0 0 0,0 1 1 0 0,1-1-1 0 0,12-14 0 0 0,53-57 183 0 0,-32 39-154 0 0,-27 32-78 0 0,1-1 0 0 0,1 2 0 0 0,0 0 0 0 0,1 1 1 0 0,0 0-1 0 0,0 2 0 0 0,1 0 0 0 0,21-8 0 0 0,-18 7-7 0 0,-15 7-4 0 0,-1 1 0 0 0,1 0 0 0 0,8-3 1 0 0,-13 6-3 0 0,1-1 0 0 0,0 1 0 0 0,-1-1 1 0 0,1 1-1 0 0,0 0 0 0 0,0 0 0 0 0,-1 0 1 0 0,1 0-1 0 0,0 0 0 0 0,-1 0 0 0 0,1 1 1 0 0,0-1-1 0 0,-1 0 0 0 0,1 1 0 0 0,0-1 1 0 0,-1 1-1 0 0,2 1 0 0 0,2 0 1 0 0,-1 0 1 0 0,0 1-1 0 0,0-1 0 0 0,0 1 0 0 0,0 0 1 0 0,-1 0-1 0 0,1 1 0 0 0,-1-1 0 0 0,0 1 0 0 0,0 0 1 0 0,0-1-1 0 0,0 1 0 0 0,2 7 0 0 0,1 0 6 0 0,-1 0 0 0 0,0 0 0 0 0,0 1 0 0 0,-2 0 0 0 0,1 0 0 0 0,-1 0 0 0 0,-1 1 0 0 0,1 12 0 0 0,-3-18 10 0 0,0 0 0 0 0,0 1 0 0 0,-2 7 0 0 0,0 13 66 0 0,2-21-59 0 0,0-4-10 0 0,0 0 0 0 0,0 0 0 0 0,0 0-1 0 0,0 0 1 0 0,0-1 0 0 0,0 1 0 0 0,-1 0-1 0 0,0 0 1 0 0,1-1 0 0 0,-1 1-1 0 0,0 0 1 0 0,0-1 0 0 0,-1 1 0 0 0,-2 4-1 0 0,-2 1 30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4.865"/>
    </inkml:context>
    <inkml:brush xml:id="br0">
      <inkml:brushProperty name="width" value="0.05" units="cm"/>
      <inkml:brushProperty name="height" value="0.05" units="cm"/>
      <inkml:brushProperty name="color" value="#CC0066"/>
    </inkml:brush>
  </inkml:definitions>
  <inkml:trace contextRef="#ctx0" brushRef="#br0">119 77 16575 0 0,'-7'-7'0'0'0,"-27"-10"0"0"0,11 6 720 0 0,-5-4 8 0 0,10 6 0 0 0,10 1 0 0 0,11 3-168 0 0,3 5 8 0 0,5 0 0 0 0,0 0 8 0 0,4-3-320 0 0,-1 3 16 0 0,7-1-8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5.422"/>
    </inkml:context>
    <inkml:brush xml:id="br0">
      <inkml:brushProperty name="width" value="0.05" units="cm"/>
      <inkml:brushProperty name="height" value="0.05" units="cm"/>
      <inkml:brushProperty name="color" value="#CC0066"/>
    </inkml:brush>
  </inkml:definitions>
  <inkml:trace contextRef="#ctx0" brushRef="#br0">263 1 22127 0 0,'-12'9'0'0'0,"-5"9"0"0"0,6 0 0 0 0,-11 7 0 0 0,-40 35 0 0 0,-36 36 47 0 0,93-90-18 0 0,0 0 0 0 0,0 0 0 0 0,0 1 0 0 0,1 0 0 0 0,0-1 0 0 0,-4 13 0 0 0,7-18-11 0 0,0 1 0 0 0,1-1 0 0 0,-1 1 0 0 0,1-1 0 0 0,-1 1 0 0 0,1-1 0 0 0,0 1 0 0 0,-1-1 0 0 0,1 1 0 0 0,0-1 0 0 0,0 1-1 0 0,0 0 1 0 0,0-1 0 0 0,1 1 0 0 0,-1-1 0 0 0,0 1 0 0 0,1-1 0 0 0,-1 1 0 0 0,1-1 0 0 0,-1 1 0 0 0,1-1 0 0 0,0 0 0 0 0,0 1 0 0 0,-1-1 0 0 0,1 0 0 0 0,0 1 0 0 0,0-1 0 0 0,0 0 0 0 0,1 0 0 0 0,-1 0 0 0 0,0 0 0 0 0,0 0 0 0 0,0 0 0 0 0,1 0 0 0 0,-1 0-1 0 0,1-1 1 0 0,-1 1 0 0 0,0 0 0 0 0,3 0 0 0 0,3 1 65 0 0,1 0 1 0 0,-1-1-1 0 0,1 0 0 0 0,-1 0 0 0 0,1 0 0 0 0,-1-1 1 0 0,1 0-1 0 0,0-1 0 0 0,-1 0 0 0 0,1 0 0 0 0,-1 0 1 0 0,0-1-1 0 0,1 0 0 0 0,-1 0 0 0 0,0-1 0 0 0,0 0 1 0 0,0-1-1 0 0,0 1 0 0 0,-1-1 0 0 0,0 0 0 0 0,1-1 1 0 0,-2 0-1 0 0,1 1 0 0 0,10-13 0 0 0,-9 9 59 0 0,1 0 0 0 0,-2-1 0 0 0,1 0 0 0 0,-1 0 0 0 0,-1-1 0 0 0,0 0 0 0 0,8-20 0 0 0,-4 5 96 0 0,2 1 0 0 0,0 0-1 0 0,19-30 1 0 0,-29 53-221 0 0,0-1 0 0 0,0 1 0 0 0,0 0-1 0 0,1-1 1 0 0,-1 1 0 0 0,0 0 0 0 0,0 0 0 0 0,1 0 0 0 0,-1 0 0 0 0,1 0 0 0 0,-1 0 0 0 0,1 0-1 0 0,-1 0 1 0 0,1 1 0 0 0,-1-1 0 0 0,1 0 0 0 0,2 1 0 0 0,-1-1-1 0 0,0 1 0 0 0,0 0 0 0 0,0 0 1 0 0,0 0-1 0 0,0 0 0 0 0,0 0 0 0 0,1 1 0 0 0,-1-1 0 0 0,3 2 0 0 0,0 0 5 0 0,0 1 1 0 0,0-1-1 0 0,0 1 0 0 0,0 0 0 0 0,0 1 0 0 0,0-1 0 0 0,-1 1 1 0 0,8 7-1 0 0,-9-6 4 0 0,0 0 0 0 0,0 0 0 0 0,-1 1 0 0 0,6 10 0 0 0,-6-10 2 0 0,0 0-1 0 0,1-1 1 0 0,-1 1 0 0 0,10 9-1 0 0,-11-12 5 0 0,1 0-1 0 0,0 0 1 0 0,-1 0-1 0 0,1 0 1 0 0,-1 0-1 0 0,0 1 1 0 0,0-1-1 0 0,0 1 1 0 0,-1-1-1 0 0,1 1 1 0 0,-1 0-1 0 0,0 0 1 0 0,0-1-1 0 0,0 1 0 0 0,0 0 1 0 0,-1 0-1 0 0,0 0 1 0 0,0 0-1 0 0,0 7 1 0 0,19-39 91 0 0,0-4-110 0 0,24-30 0 0 0,-33 49-8 0 0,0 1 0 0 0,1 0-1 0 0,1 1 1 0 0,25-20 0 0 0,-30 27-3 0 0,-1 0-1 0 0,1 1 1 0 0,0 0-1 0 0,0 0 1 0 0,0 0 0 0 0,1 1-1 0 0,-1 0 1 0 0,1 0-1 0 0,-1 1 1 0 0,1 0-1 0 0,-1 0 1 0 0,1 1 0 0 0,8 0-1 0 0,-13 1 2 0 0,0-1 0 0 0,-1 1 1 0 0,0 0-1 0 0,1 0 0 0 0,-1 0 0 0 0,0 1 0 0 0,1-1 0 0 0,-1 1 1 0 0,0-1-1 0 0,0 1 0 0 0,0-1 0 0 0,0 1 0 0 0,2 3 0 0 0,-1-2 4 0 0,0 0 1 0 0,-1 1-1 0 0,1-1 0 0 0,-1 1 0 0 0,0-1 0 0 0,0 1 0 0 0,3 7 0 0 0,0 11 42 0 0,-1-1 1 0 0,-1 1-1 0 0,-1 0 0 0 0,-1-1 1 0 0,-1 1-1 0 0,-3 27 0 0 0,-5-17 60 0 0,1-9-25 0 0,5-12-35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9.393"/>
    </inkml:context>
    <inkml:brush xml:id="br0">
      <inkml:brushProperty name="width" value="0.05" units="cm"/>
      <inkml:brushProperty name="height" value="0.05" units="cm"/>
      <inkml:brushProperty name="color" value="#CC0066"/>
    </inkml:brush>
  </inkml:definitions>
  <inkml:trace contextRef="#ctx0" brushRef="#br0">101 299 16983 0 0,'0'0'1218'0'0,"1"-7"820"0"0,4 1-1659 0 0,0 1-1 0 0,1-1 0 0 0,0 1 0 0 0,0 0 1 0 0,0 1-1 0 0,13-8 0 0 0,47-21-51 0 0,-45 24-44 0 0,88-38 489 0 0,-59 28-419 0 0,62-36 0 0 0,-87 42-225 0 0,-17 9-42 0 0,0 0 0 0 0,0 0 0 0 0,-1-1 0 0 0,12-9 0 0 0,-19 13-72 0 0,1 1 1 0 0,-1-1-1 0 0,0 1 0 0 0,0-1 1 0 0,0 0-1 0 0,0 1 1 0 0,0-1-1 0 0,0 1 1 0 0,1-1-1 0 0,-1 1 1 0 0,0-1-1 0 0,0 1 1 0 0,-1-1-1 0 0,1 0 1 0 0,0 1-1 0 0,0-1 1 0 0,0 1-1 0 0,0-1 1 0 0,0 1-1 0 0,-1-1 1 0 0,1 1-1 0 0,0-1 1 0 0,0 1-1 0 0,-1-1 1 0 0,1 1-1 0 0,0-1 1 0 0,-1 1-1 0 0,1 0 1 0 0,0-1-1 0 0,-1 1 0 0 0,1 0 1 0 0,-1-1-1 0 0,1 1 1 0 0,-1 0-1 0 0,1-1 1 0 0,-2 1-1 0 0,0-2 32 0 0,0 0 1 0 0,-1 0-1 0 0,0 1 0 0 0,1-1 0 0 0,-1 1 0 0 0,-3-2 0 0 0,-13-1 22 0 0,-1 1 1 0 0,1 1-1 0 0,-1 1 0 0 0,0 1 0 0 0,-20 1 1 0 0,15 2-7 0 0,0 2 1 0 0,0 0-1 0 0,1 1 1 0 0,-1 1-1 0 0,2 2 1 0 0,-1 0-1 0 0,-26 16 1 0 0,33-15 2 0 0,0 1 0 0 0,1 1 0 0 0,0 0 1 0 0,1 1-1 0 0,0 1 0 0 0,1 0 1 0 0,0 1-1 0 0,-19 29 0 0 0,27-34-8 0 0,0 1 0 0 0,0 0 0 0 0,1 1 0 0 0,1-1 0 0 0,-6 18 0 0 0,8-21-5 0 0,1-1 0 0 0,-1 1 0 0 0,1-1 1 0 0,1 1-1 0 0,-1 0 0 0 0,1 0 1 0 0,1-1-1 0 0,-1 1 0 0 0,4 13 0 0 0,-3-17-22 0 0,1-1 0 0 0,-1 1 0 0 0,1-1 0 0 0,0 0 0 0 0,0 0-1 0 0,0 0 1 0 0,0 0 0 0 0,1 0 0 0 0,-1-1 0 0 0,1 1 0 0 0,0-1-1 0 0,-1 1 1 0 0,1-1 0 0 0,0 0 0 0 0,5 3 0 0 0,4 1 53 0 0,0-1 0 0 0,23 9 0 0 0,-17-9-19 0 0,0-1 1 0 0,0 0-1 0 0,0-1 0 0 0,1-1 1 0 0,-1-1-1 0 0,21-1 0 0 0,-10-2 14 0 0,-1-1-1 0 0,0-1 1 0 0,34-10-1 0 0,-17-1 11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5.687"/>
    </inkml:context>
    <inkml:brush xml:id="br0">
      <inkml:brushProperty name="width" value="0.05" units="cm"/>
      <inkml:brushProperty name="height" value="0.05" units="cm"/>
      <inkml:brushProperty name="color" value="#CC0066"/>
    </inkml:brush>
  </inkml:definitions>
  <inkml:trace contextRef="#ctx0" brushRef="#br0">142 2 18695 0 0,'-5'-1'-111'0'0,"-3"1"312"0"0,0 0 543 0 0,7 0-613 0 0,0 0 0 0 0,1 0 1 0 0,-1 0-1 0 0,0 0 0 0 0,0 0 0 0 0,0 0 1 0 0,1 0-1 0 0,-1 0 0 0 0,0 1 0 0 0,0-1 1 0 0,1 0-1 0 0,-1 1 0 0 0,0-1 1 0 0,1 0-1 0 0,-1 1 0 0 0,0-1 0 0 0,1 1 1 0 0,-1-1-1 0 0,0 1 0 0 0,1-1 1 0 0,-1 1-1 0 0,1 0 0 0 0,-1-1 0 0 0,1 1 1 0 0,-1 1-1 0 0,-3 5 336 0 0,-10 24 789 0 0,4-4-847 0 0,2 1 0 0 0,0 0 1 0 0,-4 33-1 0 0,2 7-150 0 0,-6 30 239 0 0,-4 151-1 0 0,20-239-465 0 0,0-1-1 0 0,1 1 0 0 0,0-1 0 0 0,1 1 0 0 0,0-1 0 0 0,0 0 1 0 0,1 0-1 0 0,1 0 0 0 0,-1 0 0 0 0,1 0 0 0 0,8 12 0 0 0,-8-16-13 0 0,0 0-1 0 0,-1-1 0 0 0,2 1 0 0 0,-1-1 0 0 0,0 0 0 0 0,1 0 1 0 0,0 0-1 0 0,0 0 0 0 0,0-1 0 0 0,0 0 0 0 0,1 0 0 0 0,-1-1 0 0 0,1 1 1 0 0,0-1-1 0 0,-1 0 0 0 0,1-1 0 0 0,0 1 0 0 0,12 0 0 0 0,-4-1 12 0 0,0 0 0 0 0,0-1 0 0 0,0-1 0 0 0,14-2-1 0 0,1-1 19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6.185"/>
    </inkml:context>
    <inkml:brush xml:id="br0">
      <inkml:brushProperty name="width" value="0.05" units="cm"/>
      <inkml:brushProperty name="height" value="0.05" units="cm"/>
      <inkml:brushProperty name="color" value="#CC0066"/>
    </inkml:brush>
  </inkml:definitions>
  <inkml:trace contextRef="#ctx0" brushRef="#br0">130 24 15976 0 0,'-5'2'36'0'0,"-1"1"-51"0"0,3-2-26 0 0,-2-2 75 0 0,0 1 187 0 0,0-1 74 0 0,-7 1 244 0 0,6 3-7 0 0,-29 35 2218 0 0,28-25-1636 0 0,2-5-773 0 0,3-4-224 0 0,-1-1 1 0 0,1 1-1 0 0,1 0 0 0 0,-1 0 1 0 0,0 0-1 0 0,1 0 0 0 0,-1 5 1 0 0,-1 0-63 0 0,-6 25 226 0 0,7-25-227 0 0,1-5-23 0 0,0 0 0 0 0,0 1 0 0 0,0 0 0 0 0,1-1 0 0 0,0 7 0 0 0,-1 25 98 0 0,0-32-146 0 0,1 0 102 0 0,0 0-1 0 0,0 0 0 0 0,0 0 1 0 0,0 0-1 0 0,1 0 0 0 0,-1 0 0 0 0,1 0 1 0 0,0 0-1 0 0,0 0 0 0 0,3 5 1 0 0,-1-4 24 0 0,-2-2-24 0 0,1 0 1 0 0,-1-1 0 0 0,1 1-1 0 0,-1 0 1 0 0,1-1-1 0 0,0 1 1 0 0,0-1 0 0 0,0 0-1 0 0,0 0 1 0 0,1 0-1 0 0,-1 0 1 0 0,1 0-1 0 0,-1 0 1 0 0,1-1 0 0 0,4 3-1 0 0,-2-2-15 0 0,-3-1-39 0 0,0 0-1 0 0,-1 0 0 0 0,1-1 0 0 0,0 1 0 0 0,0-1 0 0 0,0 0 0 0 0,0 1 1 0 0,-1-1-1 0 0,1 0 0 0 0,0 0 0 0 0,3 0 0 0 0,18 0 181 0 0,-12-3-19 0 0,12-7 5 0 0,-13 3 2 0 0,-5 3-136 0 0,15-17 220 0 0,-15 16-230 0 0,12-18 205 0 0,-1-1-107 0 0,-9 10-6 0 0,5-34 68 0 0,11-38 218 0 0,-19 72-316 0 0,1 1 0 0 0,1-1 0 0 0,0 1 0 0 0,9-13 0 0 0,-13 24-93 0 0,0-1 0 0 0,0 2 0 0 0,-1-1 0 0 0,2 0 0 0 0,-1 0 0 0 0,0 1 0 0 0,0-1 0 0 0,0 1 0 0 0,1-1 0 0 0,-1 1 0 0 0,1 0 0 0 0,-1 0 0 0 0,1 0 0 0 0,-1 1 0 0 0,1-1 1 0 0,0 0-1 0 0,-1 1 0 0 0,1 0 0 0 0,0 0 0 0 0,-1 0 0 0 0,5 0 0 0 0,0 0 18 0 0,-1 1 0 0 0,1 0 0 0 0,-1 0 1 0 0,0 1-1 0 0,1 0 0 0 0,-1 0 0 0 0,11 5 0 0 0,-14-5-24 0 0,-1 0-1 0 0,1 0 1 0 0,0 1-1 0 0,-1-1 1 0 0,1 1-1 0 0,-1 0 0 0 0,0-1 1 0 0,0 1-1 0 0,0 0 1 0 0,0 0-1 0 0,0 0 1 0 0,-1 1-1 0 0,1-1 0 0 0,-1 0 1 0 0,2 7-1 0 0,9 19 106 0 0,-8-20-77 0 0,-1 1 0 0 0,1 0 0 0 0,-1 0 0 0 0,3 20 0 0 0,2 9 148 0 0,-7-35-144 0 0,4 7 123 0 0,-5-11-157 0 0,1 0 0 0 0,-1 0 0 0 0,1 0 0 0 0,-1 0 1 0 0,1 0-1 0 0,-1 0 0 0 0,1 0 0 0 0,-1 0 0 0 0,1 0 0 0 0,-1 0 1 0 0,1 0-1 0 0,-1 0 0 0 0,1-1 0 0 0,-1 1 0 0 0,1 0 0 0 0,-1 0 1 0 0,1 0-1 0 0,-1-1 0 0 0,0 1 0 0 0,1 0 0 0 0,-1-1 0 0 0,1 1 1 0 0,-1 0-1 0 0,0-1 0 0 0,1 0 0 0 0,4-3 79 0 0,0-1-1 0 0,-1 0 1 0 0,1-1-1 0 0,-1 1 1 0 0,7-12-1 0 0,-8 11-28 0 0,0 1 0 0 0,1-1 0 0 0,0 1-1 0 0,0 0 1 0 0,0 0 0 0 0,1 1 0 0 0,8-7-1 0 0,4-4 157 0 0,-15 12-205 0 0,1 0-1 0 0,0 0 1 0 0,1 0-1 0 0,-1 1 1 0 0,6-4-1 0 0,-7 5-14 0 0,-1 1 0 0 0,0 0 0 0 0,0-1 0 0 0,1 1 0 0 0,-1 0-1 0 0,0-1 1 0 0,0 1 0 0 0,1 0 0 0 0,-1 0 0 0 0,0 0-1 0 0,1 0 1 0 0,-1 1 0 0 0,0-1 0 0 0,0 0 0 0 0,1 0-1 0 0,-1 1 1 0 0,0-1 0 0 0,0 1 0 0 0,0-1 0 0 0,1 1 0 0 0,-1-1-1 0 0,0 1 1 0 0,1 1 0 0 0,0 0 0 0 0,0 0 0 0 0,1 0 0 0 0,-1 1 0 0 0,-1-1 0 0 0,1 1 0 0 0,0 0 0 0 0,0-1 0 0 0,-1 1 0 0 0,0 0 0 0 0,0 0 0 0 0,1 0 0 0 0,-2 0 0 0 0,1 0 0 0 0,1 6 0 0 0,0 3 0 0 0,-1 0 0 0 0,1 19 0 0 0,-2-21 0 0 0,1-8 0 0 0,-1 1 0 0 0,0 0 0 0 0,0-1 0 0 0,0 1 0 0 0,0-1 0 0 0,0 1 0 0 0,-1-1 0 0 0,1 1 0 0 0,-1-1 0 0 0,0 4 0 0 0,-5-1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6.447"/>
    </inkml:context>
    <inkml:brush xml:id="br0">
      <inkml:brushProperty name="width" value="0.05" units="cm"/>
      <inkml:brushProperty name="height" value="0.05" units="cm"/>
      <inkml:brushProperty name="color" value="#CC0066"/>
    </inkml:brush>
  </inkml:definitions>
  <inkml:trace contextRef="#ctx0" brushRef="#br0">0 17 19799 0 0,'1'-4'-69'0'0,"1"0"131"0"0,1 1 172 0 0,2-1 366 0 0,-4 4-530 0 0,-1 0 0 0 0,0-1 0 0 0,1 1 0 0 0,-1 0 0 0 0,0 0 0 0 0,1 0 0 0 0,-1 0 0 0 0,1 0-1 0 0,-1 0 1 0 0,0 0 0 0 0,1 0 0 0 0,-1 0 0 0 0,1 0 0 0 0,-1 0 0 0 0,0 0 0 0 0,1 0 0 0 0,-1 0 0 0 0,1 0 0 0 0,0 1 0 0 0,1 4 927 0 0,-1 8-580 0 0,2 0 1 0 0,-1 1-1 0 0,2-1 0 0 0,-1 0 0 0 0,2 0 1 0 0,8 17-1 0 0,-5-9-118 0 0,7 24 1 0 0,-8-15 44 0 0,3 57 1 0 0,-7-55-142 0 0,10 54 1 0 0,13-5 69 0 0,-17-57-158 0 0,-1 1 0 0 0,-1 0 0 0 0,4 28 0 0 0,-9-23 87 0 0,-1-1 0 0 0,-5 49-1 0 0,1-47 159 0 0,3 65-1 0 0,2-77-151 0 0,1 0-1 0 0,1 0 1 0 0,7 22 0 0 0,-6-23-15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6.931"/>
    </inkml:context>
    <inkml:brush xml:id="br0">
      <inkml:brushProperty name="width" value="0.05" units="cm"/>
      <inkml:brushProperty name="height" value="0.05" units="cm"/>
      <inkml:brushProperty name="color" value="#CC0066"/>
    </inkml:brush>
  </inkml:definitions>
  <inkml:trace contextRef="#ctx0" brushRef="#br0">0 206 17487 0 0,'9'-8'-280'0'0,"-4"2"447"0"0,2-3 416 0 0,10-10 1339 0 0,-4 9-992 0 0,1 4-415 0 0,0 1-1 0 0,0 0 1 0 0,0 0 0 0 0,24-3 0 0 0,60-3 519 0 0,-50 6-641 0 0,-38 4-298 0 0,0 0 1 0 0,0 0-1 0 0,0 1 0 0 0,1 0 1 0 0,-1 1-1 0 0,0 0 1 0 0,0 0-1 0 0,0 1 0 0 0,0 1 1 0 0,14 5-1 0 0,-17-5-40 0 0,4 1 80 0 0,20 12 1 0 0,-29-15-110 0 0,0 1 0 0 0,0-1 1 0 0,0 1-1 0 0,0-1 0 0 0,-1 1 1 0 0,1-1-1 0 0,0 1 0 0 0,-1 0 1 0 0,1 0-1 0 0,-1 0 0 0 0,1 0 1 0 0,-1 0-1 0 0,0 0 0 0 0,0 1 1 0 0,1 2-1 0 0,0 2 117 0 0,-1 0 0 0 0,1 0 0 0 0,-1 12 1 0 0,-1-16-79 0 0,-1 1 0 0 0,1-1 0 0 0,-1 0 1 0 0,1 0-1 0 0,-1 0 0 0 0,0 0 0 0 0,0 0 1 0 0,-1 0-1 0 0,1-1 0 0 0,-1 1 1 0 0,-1 3-1 0 0,-3 2 98 0 0,0 1 1 0 0,-1-1 0 0 0,0 0-1 0 0,0 0 1 0 0,-1-1 0 0 0,0 1-1 0 0,0-2 1 0 0,-1 1 0 0 0,1-2-1 0 0,-1 1 1 0 0,-15 6 0 0 0,23-11-121 0 0,1-1 0 0 0,-1 0 0 0 0,0 0-1 0 0,1 0 1 0 0,-1 1 0 0 0,1-1 0 0 0,-1 0 0 0 0,1 0 0 0 0,-1 0 0 0 0,0 0 0 0 0,1 0 0 0 0,-1 0 0 0 0,1 0 0 0 0,-1 0 0 0 0,1 0 0 0 0,-1 0 0 0 0,0 0 0 0 0,1 0 0 0 0,-1-1-1 0 0,1 1 1 0 0,-2 0 0 0 0,2-1-21 0 0,0 1 0 0 0,-1-1-1 0 0,1 1 1 0 0,0 0 0 0 0,0-1-1 0 0,-1 1 1 0 0,1-1 0 0 0,0 1-1 0 0,0-1 1 0 0,0 1 0 0 0,0-1-1 0 0,0 1 1 0 0,-1-1 0 0 0,1 1-1 0 0,0-1 1 0 0,0 1 0 0 0,0-1 0 0 0,0 1-1 0 0,1-2 1 0 0,-1-1 5 0 0,1 0 1 0 0,0 0-1 0 0,0-1 1 0 0,0 1-1 0 0,0 0 1 0 0,3-4-1 0 0,9-15 13 0 0,2 1 0 0 0,1 0-1 0 0,0 1 1 0 0,1 1-1 0 0,1 1 1 0 0,23-19 0 0 0,-26 26-34 0 0,1 0 1 0 0,0 1-1 0 0,0 1 0 0 0,1 0 1 0 0,29-9-1 0 0,-45 17-6 0 0,0 0-1 0 0,0 1 0 0 0,0 0 1 0 0,1-1-1 0 0,-1 1 0 0 0,0 0 1 0 0,0-1-1 0 0,0 1 0 0 0,0 0 1 0 0,1 0-1 0 0,-1 0 1 0 0,0 0-1 0 0,0 0 0 0 0,0 0 1 0 0,1 0-1 0 0,-1 1 0 0 0,0-1 1 0 0,1 1-1 0 0,-1 0-1 0 0,0-1-1 0 0,-1 1 1 0 0,1 0 0 0 0,0 0-1 0 0,-1 0 1 0 0,1 0 0 0 0,-1 0-1 0 0,1 0 1 0 0,-1 0 0 0 0,1 0-1 0 0,-1 0 1 0 0,0 0 0 0 0,0 0-1 0 0,1 0 1 0 0,-1 0 0 0 0,0 2-1 0 0,2 10-34 0 0,0 0-1 0 0,1-1 0 0 0,1 1 0 0 0,0-1 0 0 0,10 22 1 0 0,-12-30 20 0 0,0-2 1 0 0,1 1 0 0 0,-1 0 0 0 0,1 0 0 0 0,0-1-1 0 0,-1 1 1 0 0,1-1 0 0 0,0 0 0 0 0,1 0 0 0 0,-1 0-1 0 0,0 0 1 0 0,0-1 0 0 0,1 1 0 0 0,-1-1 0 0 0,1 0-1 0 0,-1 0 1 0 0,1 0 0 0 0,0 0 0 0 0,-1-1 0 0 0,8 1-1 0 0,-3-1-2 0 0,0 0-1 0 0,0-1 0 0 0,0 1 0 0 0,0-1 0 0 0,0-1 1 0 0,0 0-1 0 0,0 0 0 0 0,12-5 0 0 0,-16 5 16 0 0,-1 0-1 0 0,1 0 1 0 0,0 0-1 0 0,-1 0 1 0 0,1-1-1 0 0,-1 0 1 0 0,0 0-1 0 0,0 0 1 0 0,0 0 0 0 0,0 0-1 0 0,-1 0 1 0 0,4-6-1 0 0,-5 7 6 0 0,0 0 0 0 0,0 0 1 0 0,0 0-1 0 0,0 0 0 0 0,-1 0 0 0 0,1 0 0 0 0,-1-1 0 0 0,1 1 0 0 0,-1 0 1 0 0,0 0-1 0 0,0 0 0 0 0,0-1 0 0 0,0 1 0 0 0,0 0 0 0 0,0 0 0 0 0,-1-1 1 0 0,1 1-1 0 0,-1 0 0 0 0,0 0 0 0 0,1 0 0 0 0,-1 0 0 0 0,0 0 0 0 0,0 0 1 0 0,-2-3-1 0 0,-3-3 17 0 0,0 0 0 0 0,0 1 1 0 0,-1-1-1 0 0,0 2 0 0 0,0-1 0 0 0,-1 1 1 0 0,-12-8-1 0 0,5 5 46 0 0,0 2 1 0 0,0 0-1 0 0,-24-8 1 0 0,21 9 90 0 0,-1 0 0 0 0,-31-4 0 0 0,33 7-19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7.210"/>
    </inkml:context>
    <inkml:brush xml:id="br0">
      <inkml:brushProperty name="width" value="0.05" units="cm"/>
      <inkml:brushProperty name="height" value="0.05" units="cm"/>
      <inkml:brushProperty name="color" value="#CC0066"/>
    </inkml:brush>
  </inkml:definitions>
  <inkml:trace contextRef="#ctx0" brushRef="#br0">1 43 21311 0 0,'4'-8'1'0'0,"-2"1"5"0"0,-1 5 7 0 0,-2 0 23 0 0,1-1 52 0 0,0 2-22 0 0,0 1-1 0 0,0-1 1 0 0,0 1 0 0 0,0-1-1 0 0,0 0 1 0 0,0 1-1 0 0,0-1 1 0 0,0 1-1 0 0,0-1 1 0 0,0 1 0 0 0,0-1-1 0 0,0 0 1 0 0,-1 1-1 0 0,1-1 1 0 0,0 1-1 0 0,0-1 1 0 0,-1 1-1 0 0,1-1 1 0 0,-3-8 2058 0 0,13 17 946 0 0,-4 7-2549 0 0,-1 0 0 0 0,0 1 0 0 0,-1-1-1 0 0,-1 1 1 0 0,3 30 0 0 0,-1-12-283 0 0,31 321 1263 0 0,-34-286-1501 0 0,4 33 0 0 0,-1-63 0 0 0,-2 1 0 0 0,-1 0 0 0 0,-5 58 0 0 0,2-59 0 0 0,1-36 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27.351"/>
    </inkml:context>
    <inkml:brush xml:id="br0">
      <inkml:brushProperty name="width" value="0.05" units="cm"/>
      <inkml:brushProperty name="height" value="0.05" units="cm"/>
      <inkml:brushProperty name="color" value="#CC0066"/>
    </inkml:brush>
  </inkml:definitions>
  <inkml:trace contextRef="#ctx0" brushRef="#br0">14 5 22215 0 0,'0'0'896'0'0,"-8"0"904"0"0,4-1-128 0 0,2-2-112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7.505"/>
    </inkml:context>
    <inkml:brush xml:id="br0">
      <inkml:brushProperty name="width" value="0.05" units="cm"/>
      <inkml:brushProperty name="height" value="0.05" units="cm"/>
      <inkml:brushProperty name="color" value="#CC0066"/>
    </inkml:brush>
  </inkml:definitions>
  <inkml:trace contextRef="#ctx0" brushRef="#br0">55 42 13264 0 0,'-26'-22'0'0'0,"-3"2"0"0"0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7.924"/>
    </inkml:context>
    <inkml:brush xml:id="br0">
      <inkml:brushProperty name="width" value="0.05" units="cm"/>
      <inkml:brushProperty name="height" value="0.05" units="cm"/>
      <inkml:brushProperty name="color" value="#CC0066"/>
    </inkml:brush>
  </inkml:definitions>
  <inkml:trace contextRef="#ctx0" brushRef="#br0">12 156 10952 0 0,'8'178'8039'0'0,"-6"-105"-6286"0"0,-2-50-971 0 0,-1-22-701 0 0,1 0 0 0 0,-1 0 0 0 0,1 0 1 0 0,-1 0-1 0 0,1 0 0 0 0,-1 0 0 0 0,0 0 0 0 0,1 0 0 0 0,-1 0 0 0 0,0-1 1 0 0,0 1-1 0 0,1 0 0 0 0,-1 0 0 0 0,0-1 0 0 0,-1 2 0 0 0,2-3-60 0 0,0 1 0 0 0,0 0-1 0 0,0 0 1 0 0,0-1 0 0 0,0 1-1 0 0,0 0 1 0 0,0 0 0 0 0,0 0-1 0 0,0-1 1 0 0,0 1 0 0 0,0 0-1 0 0,0 0 1 0 0,0-1 0 0 0,0 1-1 0 0,0 0 1 0 0,0 0 0 0 0,0 0 0 0 0,0-1-1 0 0,0 1 1 0 0,0 0 0 0 0,0 0-1 0 0,-1-1 1 0 0,1 1 0 0 0,0 0-1 0 0,0 0 1 0 0,0 0 0 0 0,0 0-1 0 0,0-1 1 0 0,-1 1 0 0 0,1 0-1 0 0,0 0 1 0 0,0 0 0 0 0,0 0-1 0 0,0 0 1 0 0,-1-1 0 0 0,1 1-1 0 0,0 0 1 0 0,0 0 0 0 0,-1 0 0 0 0,1 0-1 0 0,0 0 1 0 0,0 0 0 0 0,0 0-1 0 0,-1 0 1 0 0,1 0 0 0 0,0 0-1 0 0,0 0 1 0 0,-1 0 0 0 0,1 0-1 0 0,0 0 1 0 0,0 0 0 0 0,0 0-1 0 0,-1 0 1 0 0,1 0 0 0 0,0 0-1 0 0,0 0 1 0 0,-1 0 0 0 0,1 1 0 0 0,0-1-1 0 0,0 0 1 0 0,0 0 0 0 0,0 0-1 0 0,-1 0 1 0 0,1 0 0 0 0,0 1-1 0 0,0-1 1 0 0,6-30 409 0 0,-1 5-210 0 0,1 0 0 0 0,1 0 0 0 0,15-34-1 0 0,-6 25 88 0 0,33-52-1 0 0,-43 77-237 0 0,0 0-1 0 0,1 1 0 0 0,-1 0 0 0 0,2 0 0 0 0,-1 1 0 0 0,1 0 0 0 0,0 0 0 0 0,1 0 1 0 0,0 1-1 0 0,17-9 0 0 0,-22 14-34 0 0,1-1 1 0 0,-1 0 0 0 0,1 1-1 0 0,-1 0 1 0 0,1 0 0 0 0,-1 0-1 0 0,1 1 1 0 0,0 0 0 0 0,6 0-1 0 0,-8 0-3 0 0,0 1 0 0 0,0-1-1 0 0,-1 1 1 0 0,1 0 0 0 0,0 0-1 0 0,0 0 1 0 0,-1 0 0 0 0,1 0-1 0 0,-1 0 1 0 0,1 1 0 0 0,-1 0-1 0 0,0-1 1 0 0,0 1 0 0 0,1 0-1 0 0,-1 0 1 0 0,2 2 0 0 0,-1 0 12 0 0,0 0 0 0 0,1 1 0 0 0,-2-1-1 0 0,1 1 1 0 0,0-1 0 0 0,-1 1 0 0 0,0 0 0 0 0,0-1 0 0 0,0 1 0 0 0,-1 0 0 0 0,0 0 0 0 0,0 1 0 0 0,0-1-1 0 0,0 0 1 0 0,-1 0 0 0 0,0 9 0 0 0,0 71 605 0 0,0-85-645 0 0,0 0-1 0 0,0 0 0 0 0,0 0 1 0 0,0 0-1 0 0,0 0 1 0 0,0 0-1 0 0,0 1 1 0 0,0-1-1 0 0,0 0 1 0 0,0 0-1 0 0,0 0 1 0 0,0 0-1 0 0,0 0 0 0 0,0 0 1 0 0,0 0-1 0 0,0 0 1 0 0,0 0-1 0 0,0 1 1 0 0,0-1-1 0 0,0 0 1 0 0,0 0-1 0 0,0 0 0 0 0,0 0 1 0 0,0 0-1 0 0,0 0 1 0 0,0 0-1 0 0,0 0 1 0 0,0 0-1 0 0,0 0 1 0 0,0 0-1 0 0,1 0 1 0 0,-1 0-1 0 0,0 1 0 0 0,0-1 1 0 0,0 0-1 0 0,0 0 1 0 0,0 0-1 0 0,0 0 1 0 0,0 0-1 0 0,0 0 1 0 0,0 0-1 0 0,0 0 1 0 0,1 0-1 0 0,-1 0 0 0 0,0 0 1 0 0,0 0-1 0 0,5-4 70 0 0,5-8 1 0 0,-7 6-67 0 0,5-11 13 0 0,1 0 0 0 0,0 1 0 0 0,1 0 0 0 0,22-25 0 0 0,-19 27-9 0 0,1 1 0 0 0,1 0-1 0 0,0 1 1 0 0,0 1-1 0 0,22-11 1 0 0,-25 15-4 0 0,1 1 1 0 0,0 0 0 0 0,0 1 0 0 0,1 1 0 0 0,0 0 0 0 0,0 1 0 0 0,24-3-1 0 0,-35 6-2 0 0,0-1 0 0 0,-1 1 0 0 0,1 1 0 0 0,0-1 0 0 0,0 0 0 0 0,0 1 0 0 0,0-1 0 0 0,0 1 0 0 0,-1 0 0 0 0,1 0 0 0 0,0 0 0 0 0,-1 0 0 0 0,1 0 0 0 0,-1 1-1 0 0,1-1 1 0 0,-1 1 0 0 0,1 0 0 0 0,-1-1 0 0 0,0 1 0 0 0,0 0 0 0 0,0 0 0 0 0,0 1 0 0 0,0-1 0 0 0,-1 0 0 0 0,1 1 0 0 0,-1-1 0 0 0,1 1 0 0 0,-1-1 0 0 0,2 6-1 0 0,-1-1 13 0 0,0-1-1 0 0,-1 1 1 0 0,1 0-1 0 0,-2 0 0 0 0,1 0 1 0 0,-1 0-1 0 0,0-1 1 0 0,0 1-1 0 0,0 0 0 0 0,-1 0 1 0 0,-3 9-1 0 0,-5 40 106 0 0,6-41-74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8.156"/>
    </inkml:context>
    <inkml:brush xml:id="br0">
      <inkml:brushProperty name="width" value="0.05" units="cm"/>
      <inkml:brushProperty name="height" value="0.05" units="cm"/>
      <inkml:brushProperty name="color" value="#CC0066"/>
    </inkml:brush>
  </inkml:definitions>
  <inkml:trace contextRef="#ctx0" brushRef="#br0">0 0 18791 0 0,'0'0'-2'0'0,"0"0"-1"0"0,0 0 0 0 0,0 0 0 0 0,0 1 0 0 0,0-1 1 0 0,0 0-1 0 0,0 0 0 0 0,0 0 0 0 0,0 0 0 0 0,0 0 0 0 0,0 0 1 0 0,0 0-1 0 0,0 0 0 0 0,0 1 0 0 0,0-1 0 0 0,0 0 0 0 0,0 0 1 0 0,0 0-1 0 0,1 0 0 0 0,-1 0 0 0 0,0 0 0 0 0,0 0 1 0 0,0 0-1 0 0,0 0 0 0 0,0 1 0 0 0,0-1 0 0 0,0 0 0 0 0,0 0 1 0 0,0 0-1 0 0,0 0 0 0 0,0 0 0 0 0,1 0 0 0 0,-1 0 1 0 0,0 0-1 0 0,0 0 0 0 0,0 0 0 0 0,0 0 0 0 0,0 0 0 0 0,0 0 1 0 0,0 0-1 0 0,0 0 0 0 0,1 0 0 0 0,-1 0 0 0 0,0 0 1 0 0,0 0-1 0 0,0 0 90 0 0,1 0 1 0 0,-1 0 0 0 0,0 0 0 0 0,1 0-1 0 0,-1 0 1 0 0,0 0 0 0 0,0 1-1 0 0,1-1 1 0 0,-1 0 0 0 0,0 0-1 0 0,0 0 1 0 0,1 0 0 0 0,-1 0 0 0 0,0 1-1 0 0,0-1 1 0 0,1 0 0 0 0,-1 0-1 0 0,0 0 1 0 0,0 1 0 0 0,1-1-1 0 0,-1 0 1 0 0,0 0 0 0 0,0 1 0 0 0,0-1-1 0 0,0 0 1 0 0,10 20 823 0 0,-1 0 0 0 0,-2 0 1 0 0,0 0-1 0 0,8 40 0 0 0,6 90 338 0 0,-16-108-893 0 0,7 153 453 0 0,-13-151-576 0 0,-11 75-1 0 0,6-65-91 0 0,-5 23 52 0 0,4-37-47 0 0,3 0 1 0 0,0 48-1 0 0,4-84-122 0 0,0 0 0 0 0,0 0 0 0 0,1 0 0 0 0,0 0 0 0 0,0 0 0 0 0,2 8 0 0 0,4-1 57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8.542"/>
    </inkml:context>
    <inkml:brush xml:id="br0">
      <inkml:brushProperty name="width" value="0.05" units="cm"/>
      <inkml:brushProperty name="height" value="0.05" units="cm"/>
      <inkml:brushProperty name="color" value="#CC0066"/>
    </inkml:brush>
  </inkml:definitions>
  <inkml:trace contextRef="#ctx0" brushRef="#br0">216 1 18295 0 0,'10'4'1'0'0,"-2"2"4"0"0,-4-1 35 0 0,-2-1 28 0 0,0-2 91 0 0,0 0 1 0 0,-1 1 0 0 0,1 0-1 0 0,-1-1 1 0 0,0 1 0 0 0,0 0-1 0 0,0 0 1 0 0,0-1-1 0 0,0 1 1 0 0,-1 0 0 0 0,1 0-1 0 0,-1 0 1 0 0,0 0 0 0 0,0 0-1 0 0,-1 5 1 0 0,2-1-64 0 0,-1 61 1372 0 0,-2 0 0 0 0,-18 114 0 0 0,-19 114 52 0 0,38-285-1488 0 0,-16 175 470 0 0,16-146-306 0 0,1 0-1 0 0,9 65 0 0 0,-8-100-160 0 0,0 0 1 0 0,0 0-1 0 0,0-1 1 0 0,1 1-1 0 0,-1 0 0 0 0,1-1 1 0 0,3 6-1 0 0,-4-8-18 0 0,0 0 1 0 0,1-1-1 0 0,-1 1 0 0 0,0-1 1 0 0,1 0-1 0 0,-1 1 0 0 0,0-1 1 0 0,1 0-1 0 0,0 0 0 0 0,-1 0 1 0 0,1 0-1 0 0,0 0 0 0 0,-1 0 1 0 0,1-1-1 0 0,0 1 0 0 0,0-1 0 0 0,0 1 1 0 0,-1-1-1 0 0,1 1 0 0 0,0-1 1 0 0,3 0-1 0 0,8 0 50 0 0,-1-1 0 0 0,1 0 0 0 0,0-1 0 0 0,-1 0 0 0 0,0-1 0 0 0,1-1 0 0 0,-1 0 0 0 0,0 0 0 0 0,-1-1 0 0 0,1-1 0 0 0,16-10 0 0 0,-20 11-28 0 0,0-1-1 0 0,0 0 1 0 0,0 0-1 0 0,-1 0 0 0 0,0-1 1 0 0,0-1-1 0 0,0 1 1 0 0,-1-1-1 0 0,-1 0 0 0 0,1 0 1 0 0,-1-1-1 0 0,0 1 1 0 0,-1-1-1 0 0,0 0 0 0 0,4-14 1 0 0,-7 17-16 0 0,0 0-1 0 0,-1 0 1 0 0,1 0 0 0 0,-1 0 0 0 0,-1-1 0 0 0,1 1-1 0 0,-1 0 1 0 0,0 0 0 0 0,0 0 0 0 0,-1 0 0 0 0,0 0-1 0 0,0 1 1 0 0,0-1 0 0 0,0 0 0 0 0,-1 1 0 0 0,0 0 0 0 0,0-1-1 0 0,-1 1 1 0 0,0 1 0 0 0,0-1 0 0 0,-6-7 0 0 0,2 6 8 0 0,1-1 0 0 0,0 1 1 0 0,-1 0-1 0 0,0 1 0 0 0,-1-1 1 0 0,1 2-1 0 0,-1-1 0 0 0,0 1 1 0 0,0 0-1 0 0,0 1 0 0 0,-1 0 1 0 0,-18-2-1 0 0,3 2 46 0 0,0 1-1 0 0,-46 3 1 0 0,60-1-53 0 0,0 2 0 0 0,0 0 0 0 0,0 0 0 0 0,1 1 0 0 0,-1 0 0 0 0,1 1 0 0 0,-1 0 1 0 0,-17 10-1 0 0,11-2 7 0 0,9-7-5 0 0,-1 1 0 0 0,1-1-1 0 0,-1 0 1 0 0,0-1 0 0 0,-15 5 0 0 0,15-5 9 0 0,8-2-11 0 0,2-2-22 0 0,0 0 0 0 0,0 0 0 0 0,0 0 0 0 0,0 0 0 0 0,-1 0-1 0 0,1 0 1 0 0,0 0 0 0 0,0-1 0 0 0,0 1 0 0 0,0 0 0 0 0,0 0-1 0 0,0-1 1 0 0,0 1 0 0 0,0-1 0 0 0,23-12 6 0 0,22-16 0 0 0,-12 5-8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5T03:45:42.191"/>
    </inkml:context>
    <inkml:brush xml:id="br0">
      <inkml:brushProperty name="width" value="0.05" units="cm"/>
      <inkml:brushProperty name="height" value="0.05" units="cm"/>
      <inkml:brushProperty name="color" value="#CC0066"/>
    </inkml:brush>
  </inkml:definitions>
  <inkml:trace contextRef="#ctx0" brushRef="#br0">1 233 7024 0 0,'5'-2'52'0'0,"-3"3"209"0"0,2 4 114 0 0,-1-2 226 0 0,-1-1-503 0 0,-1 0-1 0 0,1-1 1 0 0,0 1-1 0 0,0-1 0 0 0,0 1 1 0 0,0-1-1 0 0,0 0 1 0 0,0 1-1 0 0,0-1 1 0 0,1 0-1 0 0,-1-1 1 0 0,0 1-1 0 0,1 0 1 0 0,-1-1-1 0 0,0 1 1 0 0,1-1-1 0 0,-1 0 1 0 0,1 0-1 0 0,-1 0 1 0 0,0 0-1 0 0,5 0 1 0 0,5-1 29 0 0,62 7 1090 0 0,-15 0-382 0 0,-39-5-634 0 0,-1-1 0 0 0,33-3 0 0 0,113-27 583 0 0,-37 6-147 0 0,202-46 1415 0 0,-274 55-1315 0 0,61-8 1 0 0,58 0 335 0 0,-48 8-255 0 0,30-2 386 0 0,-61 8-270 0 0,33 2 13 0 0,-54 4-440 0 0,-36 0-227 0 0,18 0 599 0 0,59-10 1 0 0,-95 5-489 0 0,-12 4-205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0.136"/>
    </inkml:context>
    <inkml:brush xml:id="br0">
      <inkml:brushProperty name="width" value="0.05" units="cm"/>
      <inkml:brushProperty name="height" value="0.05" units="cm"/>
      <inkml:brushProperty name="color" value="#CC0066"/>
    </inkml:brush>
  </inkml:definitions>
  <inkml:trace contextRef="#ctx0" brushRef="#br0">1 110 13464 0 0,'1'1'95'0'0,"1"-1"-24"0"0,-1-1-34 0 0,0-3 89 0 0,-1 4-83 0 0,0 0 0 0 0,0 0 0 0 0,0-1 0 0 0,0 1 0 0 0,0 0 0 0 0,0 0 1 0 0,0 0-1 0 0,0-1 0 0 0,0 1 0 0 0,0 0 0 0 0,0 0 0 0 0,0 0 0 0 0,0 0 0 0 0,0-1 1 0 0,0 1-1 0 0,0 0 0 0 0,1 0 0 0 0,-1 0 0 0 0,0 0 0 0 0,0-1 0 0 0,0 1 0 0 0,0 0 0 0 0,0 0 1 0 0,0 0-1 0 0,1 0 0 0 0,-1 0 0 0 0,0-1 0 0 0,0 1 0 0 0,0 0 0 0 0,0 0 0 0 0,0 0 0 0 0,1 0 1 0 0,-1 0-1 0 0,0 0 0 0 0,0 0 0 0 0,0 0 0 0 0,1 0 0 0 0,-1 0 0 0 0,4 2 258 0 0,0 0 0 0 0,-1 1 0 0 0,1-1-1 0 0,-1 1 1 0 0,0 0 0 0 0,1 0 0 0 0,4 7 0 0 0,2 2 154 0 0,13 21 0 0 0,-5-3-301 0 0,-12-16 4 0 0,3 15 6 0 0,-8-28-153 0 0,-1 0 0 0 0,0 0-1 0 0,0 0 1 0 0,1-1 0 0 0,-1 1-1 0 0,0 0 1 0 0,0 0 0 0 0,0 0-1 0 0,0-1 1 0 0,0 1 0 0 0,0 0-1 0 0,0 0 1 0 0,0 0 0 0 0,0-1-1 0 0,-1 1 1 0 0,1 1 0 0 0,-6 26 178 0 0,0-14-2 0 0,-15 28 174 0 0,1-2-2 0 0,16-34-298 0 0,-10 20 300 0 0,-3 10 1014 0 0,17-36-1359 0 0,0 0-1 0 0,0 0 1 0 0,0 0-1 0 0,0 0 1 0 0,0 0 0 0 0,0 0-1 0 0,0 0 1 0 0,0 0-1 0 0,0 0 1 0 0,0 0 0 0 0,0 0-1 0 0,0 0 1 0 0,1 0-1 0 0,-1 0 1 0 0,0 0 0 0 0,0 0-1 0 0,0 0 1 0 0,0 0-1 0 0,0 0 1 0 0,0 0 0 0 0,0 0-1 0 0,0 0 1 0 0,0 0-1 0 0,0 0 1 0 0,0 0 0 0 0,0 0-1 0 0,0 0 1 0 0,0 0-1 0 0,0 0 1 0 0,0 0 0 0 0,0 0-1 0 0,0 0 1 0 0,0 0-1 0 0,0 0 1 0 0,0 0 0 0 0,0 0-1 0 0,0 0 1 0 0,0 0-1 0 0,0 0 1 0 0,0 0 0 0 0,0 0-1 0 0,1 1 1 0 0,-1-1-1 0 0,0 0 1 0 0,0 0 0 0 0,0 0-1 0 0,0 0 1 0 0,0 0-1 0 0,0 0 1 0 0,0 0 0 0 0,0 0-1 0 0,0 0 1 0 0,0 0-1 0 0,0 0 1 0 0,0 0 0 0 0,0 0-1 0 0,0 0 1 0 0,0 0-1 0 0,0 0 1 0 0,0 0 0 0 0,0 0-1 0 0,0 0 1 0 0,0 0-1 0 0,0 0 1 0 0,5-3 519 0 0,7-7-227 0 0,-11 9-232 0 0,83-76 748 0 0,-24 25-412 0 0,72-64 483 0 0,-116 103-748 0 0,-15 12-123 0 0,0 0 1 0 0,-1 1-1 0 0,1-1 1 0 0,0 0-1 0 0,0 1 1 0 0,-1-1-1 0 0,1 0 1 0 0,0 0 0 0 0,-1 1-1 0 0,1-1 1 0 0,-1 0-1 0 0,1 0 1 0 0,-1 0-1 0 0,0 0 1 0 0,1 0-1 0 0,-1 0 1 0 0,0 0-1 0 0,0 0 1 0 0,1 0 0 0 0,-1 0-1 0 0,0 0 1 0 0,0 0-1 0 0,0 0 1 0 0,0 0-1 0 0,-1-1 1 0 0,1 1 22 0 0,0 0 317 0 0,-4 6-132 0 0,3-4-216 0 0,-3 1 37 0 0,1 1 1 0 0,0 0-1 0 0,-1 0 1 0 0,1 0-1 0 0,1 0 1 0 0,-1 0-1 0 0,0 1 0 0 0,1-1 1 0 0,-1 1-1 0 0,-1 6 1 0 0,1-3-2 0 0,0-1 23 0 0,0 0 0 0 0,1 0-1 0 0,-2 10 1 0 0,4-15-60 0 0,-1 1 0 0 0,1-1 0 0 0,0 0 0 0 0,0 1 0 0 0,0-1 0 0 0,0 0-1 0 0,0 0 1 0 0,0 1 0 0 0,0-1 0 0 0,1 0 0 0 0,-1 0 0 0 0,0 1 0 0 0,1-1 0 0 0,-1 0 0 0 0,1 0 0 0 0,-1 0 0 0 0,1 0-1 0 0,0 1 1 0 0,-1-1 0 0 0,1 0 0 0 0,0 0 0 0 0,0 0 0 0 0,0 0 0 0 0,1 1 0 0 0,4 1 18 0 0,1 1-1 0 0,0 0 1 0 0,0-1 0 0 0,0-1 0 0 0,0 1-1 0 0,0-1 1 0 0,0 0 0 0 0,1-1 0 0 0,-1 1 0 0 0,1-2-1 0 0,8 1 1 0 0,8 0 43 0 0,0-2-1 0 0,28-4 1 0 0,-51 5-74 0 0,31-4 97 0 0,0-2 0 0 0,34-10 0 0 0,-57 14-80 0 0,-1-1 0 0 0,0 0 1 0 0,0-1-1 0 0,0 1 0 0 0,-1-1 0 0 0,1-1 0 0 0,-1 0 1 0 0,0 0-1 0 0,-1 0 0 0 0,1-1 0 0 0,-1 0 0 0 0,0 0 1 0 0,7-10-1 0 0,-10 11-60 0 0,-1-1 0 0 0,0 1 1 0 0,-1-1-1 0 0,1 0 0 0 0,-1 0 1 0 0,0 0-1 0 0,-1 0 0 0 0,1 0 1 0 0,-2-10-1 0 0,2 9-1555 0 0,-2 18 560 0 0,-6 35 414 0 0,0-5 351 0 0,1 1 1 0 0,3-1 0 0 0,3 74-1 0 0,23 143-7 0 0,-6-38 247 0 0,-17-208 43 0 0,0-10 0 0 0,-1 0 0 0 0,1 0 1 0 0,0 0-1 0 0,0 0 0 0 0,0 0 0 0 0,0 0 0 0 0,1 0 0 0 0,-1 0 0 0 0,0 0 0 0 0,1 0 0 0 0,0 0 0 0 0,-1 0 0 0 0,1 0 0 0 0,0 0 0 0 0,1 2 0 0 0,-2-23 325 0 0,0 12-290 0 0,0-136 311 0 0,1-167-22 0 0,1 256-287 0 0,13-74 1 0 0,-11 106-35 0 0,1-1-1 0 0,2 1 1 0 0,0 0-1 0 0,1 0 1 0 0,20-38-1 0 0,-23 52-7 0 0,1 0 0 0 0,-1 0 0 0 0,2 1 1 0 0,-1-1-1 0 0,1 1 0 0 0,0 1 0 0 0,0-1 0 0 0,1 1 0 0 0,0 1 0 0 0,0-1 0 0 0,0 1 0 0 0,1 1 1 0 0,0 0-1 0 0,0 0 0 0 0,14-4 0 0 0,-11 5 6 0 0,-1 0-1 0 0,0 1 1 0 0,1 1 0 0 0,-1 0-1 0 0,1 1 1 0 0,-1 0 0 0 0,1 0-1 0 0,-1 1 1 0 0,1 1 0 0 0,-1 0-1 0 0,0 1 1 0 0,21 7 0 0 0,-14-3 25 0 0,-1 1 0 0 0,21 12 0 0 0,-33-17-16 0 0,0 0 0 0 0,0 0 0 0 0,-1 1 0 0 0,0-1 0 0 0,0 1 1 0 0,0 0-1 0 0,0 0 0 0 0,0 0 0 0 0,-1 1 0 0 0,0-1 0 0 0,0 1 0 0 0,4 7 0 0 0,-6-9 6 0 0,-1 0 1 0 0,1 1-1 0 0,-1-1 0 0 0,0 1 1 0 0,1-1-1 0 0,-2 1 0 0 0,1-1 0 0 0,0 1 1 0 0,-1-1-1 0 0,1 1 0 0 0,-1-1 0 0 0,0 1 1 0 0,0-1-1 0 0,-1 0 0 0 0,-2 5 1 0 0,-2 4 89 0 0,0 0 1 0 0,-14 18-1 0 0,-1-5 161 0 0,-46 44 0 0 0,45-49-120 0 0,2 0 0 0 0,0 2 0 0 0,-17 25-1 0 0,27-30-56 0 0,7-11-47 0 0,0-1 0 0 0,0 0-1 0 0,0-1 1 0 0,-1 1 0 0 0,-8 8 0 0 0,8-12 33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8.724"/>
    </inkml:context>
    <inkml:brush xml:id="br0">
      <inkml:brushProperty name="width" value="0.05" units="cm"/>
      <inkml:brushProperty name="height" value="0.05" units="cm"/>
      <inkml:brushProperty name="color" value="#CC0066"/>
    </inkml:brush>
  </inkml:definitions>
  <inkml:trace contextRef="#ctx0" brushRef="#br0">1 28 15472 0 0,'2'-14'1'0'0,"0"8"27"0"0,-1 3 31 0 0,4-1 3071 0 0,-3 14-263 0 0,-2-9-3386 0 0,5 254 2272 0 0,-4-174-1369 0 0,-3 81 743 0 0,2-152-1021 0 0,-3 19 570 0 0,1 1-1 0 0,5 59 1 0 0,-3-88-647 0 0,0 0 0 0 0,1 0-1 0 0,-1 0 1 0 0,0 0 0 0 0,0-1 0 0 0,1 1-1 0 0,-1 0 1 0 0,0 0 0 0 0,1 0 0 0 0,-1-1-1 0 0,1 1 1 0 0,-1 0 0 0 0,1 0 0 0 0,0-1-1 0 0,0 2 1 0 0,4 1 195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9.003"/>
    </inkml:context>
    <inkml:brush xml:id="br0">
      <inkml:brushProperty name="width" value="0.05" units="cm"/>
      <inkml:brushProperty name="height" value="0.05" units="cm"/>
      <inkml:brushProperty name="color" value="#CC0066"/>
    </inkml:brush>
  </inkml:definitions>
  <inkml:trace contextRef="#ctx0" brushRef="#br0">203 0 16879 0 0,'-1'0'-2'0'0,"-1"0"0"0"0,1 0 0 0 0,0 1 0 0 0,-1-1 0 0 0,1 0 0 0 0,-1 1 0 0 0,1-1 0 0 0,0 1 0 0 0,-1-1 0 0 0,1 1 0 0 0,0 0 0 0 0,-2 1 0 0 0,-8 5 742 0 0,6-4-379 0 0,0 1 0 0 0,0 0-1 0 0,1 0 1 0 0,0 0 0 0 0,-5 6 0 0 0,-21 28 1178 0 0,8-11-565 0 0,2 0 0 0 0,-18 32-1 0 0,33-50-851 0 0,1 0 0 0 0,0 1 0 0 0,0-1 0 0 0,1 0 0 0 0,0 1 0 0 0,1 0 0 0 0,0 0 0 0 0,0 0 0 0 0,1 0 0 0 0,1 0 0 0 0,0 12 0 0 0,0-20-101 0 0,0 0 0 0 0,1-1 0 0 0,-1 1 0 0 0,0-1 0 0 0,1 1 0 0 0,0-1 0 0 0,-1 1 0 0 0,1-1 0 0 0,0 1 0 0 0,0-1 0 0 0,-1 0 0 0 0,1 1 0 0 0,0-1 0 0 0,1 0 0 0 0,-1 0 1 0 0,0 1-1 0 0,0-1 0 0 0,0 0 0 0 0,1 0 0 0 0,-1-1 0 0 0,1 1 0 0 0,-1 0 0 0 0,0 0 0 0 0,1-1 0 0 0,-1 1 0 0 0,1 0 0 0 0,0-1 0 0 0,-1 0 0 0 0,1 1 0 0 0,-1-1 0 0 0,1 0 0 0 0,2 0 0 0 0,6 1 38 0 0,-1-1-1 0 0,1 0 1 0 0,-1-1-1 0 0,12-2 1 0 0,-3 0 18 0 0,-1-1 1 0 0,1-1 0 0 0,-1 0 0 0 0,20-10 0 0 0,62-35 326 0 0,-88 44-347 0 0,-6 3-10 0 0,0 0 1 0 0,0 0-1 0 0,0-1 0 0 0,0 0 1 0 0,-1 0-1 0 0,0 0 0 0 0,1 0 1 0 0,6-9-1 0 0,-10 11-31 0 0,0 1 1 0 0,0-1-1 0 0,-1 0 1 0 0,1 1-1 0 0,0-1 1 0 0,-1 0-1 0 0,1 0 0 0 0,-1 0 1 0 0,1 1-1 0 0,-1-1 1 0 0,0 0-1 0 0,1 0 1 0 0,-1 0-1 0 0,0 0 0 0 0,-1 0 1 0 0,1 1-1 0 0,0-1 1 0 0,0 0-1 0 0,-1 0 1 0 0,1 0-1 0 0,-1 0 0 0 0,0 1 1 0 0,1-1-1 0 0,-1 0 1 0 0,0 1-1 0 0,0-1 1 0 0,0 0-1 0 0,0 1 0 0 0,0-1 1 0 0,0 1-1 0 0,-1 0 1 0 0,-1-2-1 0 0,-7-6 73 0 0,0 1 1 0 0,0 0-1 0 0,-1 0 0 0 0,0 1 0 0 0,-21-9 1 0 0,2 3 107 0 0,-36-10 1 0 0,33 15-42 0 0,23 6-83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9.465"/>
    </inkml:context>
    <inkml:brush xml:id="br0">
      <inkml:brushProperty name="width" value="0.05" units="cm"/>
      <inkml:brushProperty name="height" value="0.05" units="cm"/>
      <inkml:brushProperty name="color" value="#CC0066"/>
    </inkml:brush>
  </inkml:definitions>
  <inkml:trace contextRef="#ctx0" brushRef="#br0">21 103 17583 0 0,'0'10'45'0'0,"-2"-5"-126"0"0,0 8 789 0 0,1-6-4 0 0,0 0 0 0 0,0 0 0 0 0,-1 0-1 0 0,-4 11 1 0 0,5-16-570 0 0,0 0 0 0 0,1 0 0 0 0,-1-1 0 0 0,0 1 0 0 0,1 0 0 0 0,-1 0 0 0 0,1 0 0 0 0,0 0 0 0 0,0 0 0 0 0,0 0 0 0 0,0 0 0 0 0,0 0 0 0 0,0 0 1 0 0,0 0-1 0 0,1 0 0 0 0,-1 0 0 0 0,0 0 0 0 0,1 0 0 0 0,0-1 0 0 0,-1 1 0 0 0,1 0 0 0 0,0 0 0 0 0,0-1 0 0 0,0 1 0 0 0,0 0 0 0 0,1-1 0 0 0,-1 1 0 0 0,0-1 0 0 0,1 1 0 0 0,-1-1 0 0 0,3 2 0 0 0,-3-2-111 0 0,0-1 0 0 0,0 0-1 0 0,0 1 1 0 0,0-1 0 0 0,0 0-1 0 0,0 1 1 0 0,0-1 0 0 0,0 0-1 0 0,0 0 1 0 0,0 0 0 0 0,0 0-1 0 0,1 0 1 0 0,-1 0 0 0 0,0 0-1 0 0,0-1 1 0 0,2 1 0 0 0,12-6 99 0 0,-14 6-116 0 0,19-4 182 0 0,-17 4-170 0 0,-1-1 0 0 0,0 1 1 0 0,1-1-1 0 0,-1 0 0 0 0,0 0 0 0 0,0 0 1 0 0,1 0-1 0 0,-1 0 0 0 0,0 0 1 0 0,2-2-1 0 0,30-16 233 0 0,-28 16-208 0 0,-3 2-14 0 0,-1 0 1 0 0,1 0-1 0 0,0-1 1 0 0,-1 1-1 0 0,1-1 0 0 0,3-3 1 0 0,65-37 648 0 0,-66 37-551 0 0,-5 6 101 0 0,0 2-184 0 0,1 1-39 0 0,0-1 0 0 0,0 0 0 0 0,0 1-1 0 0,0-1 1 0 0,0 0 0 0 0,0 0 0 0 0,1 0 0 0 0,0 0-1 0 0,-1 0 1 0 0,1 0 0 0 0,0 0 0 0 0,0-1 0 0 0,1 1-1 0 0,-1-1 1 0 0,1 0 0 0 0,-1 1 0 0 0,1-1 0 0 0,0 0-1 0 0,-1 0 1 0 0,1-1 0 0 0,0 1 0 0 0,0-1 0 0 0,1 1-1 0 0,5 1 1 0 0,9 2 2 0 0,0-1 0 0 0,1-1 0 0 0,0 0-1 0 0,0-2 1 0 0,24 0 0 0 0,-28-1-1 0 0,1-1 0 0 0,0-1 0 0 0,0-1 0 0 0,-1 0 0 0 0,0-1-1 0 0,1-1 1 0 0,16-7 0 0 0,-9 2 6 0 0,-12 7-4 0 0,-1-2 0 0 0,0 1 0 0 0,9-7 0 0 0,-17 10 0 0 0,0-1 0 0 0,1 1 0 0 0,-1-1-1 0 0,0 0 1 0 0,0 0 0 0 0,0 0 0 0 0,0 0 0 0 0,-1 0 0 0 0,1 0 0 0 0,-1-1-1 0 0,1 1 1 0 0,-1 0 0 0 0,0-1 0 0 0,0 1 0 0 0,0-1 0 0 0,0 0 0 0 0,1-2-1 0 0,-2 2 3 0 0,0 1 0 0 0,0-1-1 0 0,-1 1 1 0 0,1-1 0 0 0,-1 1 0 0 0,1-1-1 0 0,-1 1 1 0 0,0-1 0 0 0,1 1-1 0 0,-1 0 1 0 0,-1-1 0 0 0,1 1-1 0 0,0 0 1 0 0,0 0 0 0 0,-1 0-1 0 0,0 0 1 0 0,1 0 0 0 0,-5-3-1 0 0,-3-5 39 0 0,-1 2 0 0 0,-13-10 0 0 0,21 17-41 0 0,-4-3 12 0 0,0 0 1 0 0,0 1-1 0 0,0-1 0 0 0,-1 2 0 0 0,1-1 1 0 0,-1 1-1 0 0,0 0 0 0 0,-10-2 0 0 0,1 2 141 0 0,0 0 0 0 0,-18 2-1 0 0,44 0-60 0 0,4 0-50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49.894"/>
    </inkml:context>
    <inkml:brush xml:id="br0">
      <inkml:brushProperty name="width" value="0.05" units="cm"/>
      <inkml:brushProperty name="height" value="0.05" units="cm"/>
      <inkml:brushProperty name="color" value="#CC0066"/>
    </inkml:brush>
  </inkml:definitions>
  <inkml:trace contextRef="#ctx0" brushRef="#br0">63 11 15880 0 0,'-1'-10'547'0'0,"-3"11"1025"0"0,-4 11 660 0 0,1 14-1037 0 0,-16 122 292 0 0,16-112-1216 0 0,1 1 1 0 0,2-1 0 0 0,2 66-1 0 0,5-36 63 0 0,11 129 700 0 0,-7-141-243 0 0,-7-54-771 0 0,0 1 1 0 0,0-1-1 0 0,0 0 1 0 0,0 1-1 0 0,0-1 0 0 0,0 0 1 0 0,0 1-1 0 0,0-1 1 0 0,0 0-1 0 0,0 1 0 0 0,0-1 1 0 0,0 0-1 0 0,0 1 1 0 0,0-1-1 0 0,1 0 0 0 0,-1 0 1 0 0,0 1-1 0 0,0-1 1 0 0,0 0-1 0 0,0 1 1 0 0,1-1-1 0 0,-1 0 0 0 0,0 0 1 0 0,0 1-1 0 0,1-1 1 0 0,-1 0-1 0 0,0 0 0 0 0,0 0 1 0 0,1 1-1 0 0,-1-1 1 0 0,11-3 556 0 0,8-12-81 0 0,7-14-187 0 0,39-56 0 0 0,-43 53-141 0 0,47-50 0 0 0,-64 78-157 0 0,6-8 61 0 0,23-17 0 0 0,-29 25-57 0 0,0 1 1 0 0,1 0-1 0 0,-1 0 0 0 0,1 0 0 0 0,0 1 1 0 0,0 0-1 0 0,10-3 0 0 0,-9 4-3 0 0,-1-1-1 0 0,0 1 1 0 0,1 1-1 0 0,-1-1 0 0 0,1 1 1 0 0,-1 0-1 0 0,1 1 1 0 0,-1 0-1 0 0,1 0 1 0 0,-1 0-1 0 0,0 0 1 0 0,1 1-1 0 0,-1 0 1 0 0,0 1-1 0 0,0-1 1 0 0,0 1-1 0 0,-1 1 1 0 0,1-1-1 0 0,-1 1 1 0 0,0-1-1 0 0,0 1 1 0 0,0 1-1 0 0,0-1 1 0 0,-1 1-1 0 0,1 0 0 0 0,-1 0 1 0 0,6 10-1 0 0,-1 1 32 0 0,-2 0-1 0 0,0 0 0 0 0,0 0 1 0 0,-2 0-1 0 0,0 1 0 0 0,4 22 0 0 0,-9-35-25 0 0,1 0 0 0 0,-1-1 0 0 0,0 1 0 0 0,0 0 0 0 0,-1-1 0 0 0,1 1-1 0 0,-1-1 1 0 0,0 1 0 0 0,0-1 0 0 0,0 1 0 0 0,0-1 0 0 0,-1 0 0 0 0,1 1 0 0 0,-1-1-1 0 0,0 0 1 0 0,0 0 0 0 0,0 0 0 0 0,0 0 0 0 0,-1 0 0 0 0,1-1 0 0 0,-1 1-1 0 0,1-1 1 0 0,-6 4 0 0 0,-4 2 49 0 0,0-2 0 0 0,-1 1-1 0 0,1-1 1 0 0,-24 7 0 0 0,26-10-54 0 0,-16 7 134 0 0,-1-2 1 0 0,0-1-1 0 0,-1-2 1 0 0,0 0-1 0 0,-46 1 0 0 0,73-6-141 0 0,1 0-1 0 0,0 0 0 0 0,0 0 0 0 0,0 0 0 0 0,0 0 0 0 0,0 0 1 0 0,-1 0-1 0 0,1 0 0 0 0,0 0 0 0 0,0 0 0 0 0,0 0 0 0 0,0 0 1 0 0,0 0-1 0 0,0 0 0 0 0,-1 0 0 0 0,1 0 0 0 0,0 0 1 0 0,0 0-1 0 0,0-1 0 0 0,0 1 0 0 0,0 0 0 0 0,0 0 0 0 0,0 0 1 0 0,-1 0-1 0 0,1 0 0 0 0,0 0 0 0 0,0 0 0 0 0,0-1 0 0 0,0 1 1 0 0,0 0-1 0 0,0 0 0 0 0,0 0 0 0 0,0 0 0 0 0,0 0 0 0 0,0-1 1 0 0,0 1-1 0 0,0 0 0 0 0,0 0 0 0 0,0 0 0 0 0,0 0 1 0 0,0 0-1 0 0,0-1 0 0 0,0 1 0 0 0,0 0 0 0 0,0 0 0 0 0,0 0 1 0 0,0 0-1 0 0,0 0 0 0 0,0-1 0 0 0,0 1 0 0 0,0 0 0 0 0,0 0 1 0 0,1 0-1 0 0,-1 0 0 0 0,0 0 0 0 0,0 0 0 0 0,0 0 0 0 0,0-1 1 0 0,0 1-1 0 0,0 0 0 0 0,0 0 0 0 0,1 0 0 0 0,-1 0 0 0 0,0 0 1 0 0,0 0-1 0 0,0 0 0 0 0,11-12 66 0 0,5 0-29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0.541"/>
    </inkml:context>
    <inkml:brush xml:id="br0">
      <inkml:brushProperty name="width" value="0.05" units="cm"/>
      <inkml:brushProperty name="height" value="0.05" units="cm"/>
      <inkml:brushProperty name="color" value="#CC0066"/>
    </inkml:brush>
  </inkml:definitions>
  <inkml:trace contextRef="#ctx0" brushRef="#br0">269 32 18087 0 0,'-7'2'1'0'0,"4"-1"-1"0"0,-2 0 1 0 0,-1-1 5 0 0,1 0 16 0 0,1 0 5 0 0,1 0-2 0 0,-10-2 384 0 0,8 1-339 0 0,-2-1 106 0 0,-1 0 1 0 0,1 0-1 0 0,-16 0 0 0 0,21 2-107 0 0,-1 0 0 0 0,1 0 0 0 0,0 0 0 0 0,0 0 0 0 0,-1 0 0 0 0,1 1 0 0 0,0-1 0 0 0,0 1 0 0 0,-1 0-1 0 0,1 0 1 0 0,0 0 0 0 0,0 0 0 0 0,0 0 0 0 0,0 0 0 0 0,0 0 0 0 0,0 0 0 0 0,1 1 0 0 0,-1-1 0 0 0,0 1 0 0 0,-2 2 0 0 0,-2 6 697 0 0,-11 21 0 0 0,12-21-446 0 0,0 0 1 0 0,-11 15-1 0 0,6-12-123 0 0,0 0 1 0 0,1 1-1 0 0,1 0 0 0 0,0 0 1 0 0,-11 30-1 0 0,16-34-108 0 0,0 0 0 0 0,0 0-1 0 0,-1 11 1 0 0,4-18-44 0 0,0 0-1 0 0,-1 0 0 0 0,1 0 1 0 0,1-1-1 0 0,-1 1 1 0 0,0 0-1 0 0,1 0 0 0 0,-1-1 1 0 0,1 1-1 0 0,0 0 1 0 0,0 0-1 0 0,0-1 0 0 0,0 1 1 0 0,0-1-1 0 0,1 1 1 0 0,-1-1-1 0 0,2 3 1 0 0,-1-4-16 0 0,-1 0 1 0 0,1 0 0 0 0,0 0 0 0 0,-1 0 0 0 0,1 0 0 0 0,0 0-1 0 0,0 0 1 0 0,0-1 0 0 0,-1 1 0 0 0,1 0 0 0 0,0-1 0 0 0,0 0 0 0 0,0 1-1 0 0,2-1 1 0 0,31 1 222 0 0,-30-1-227 0 0,18-1 97 0 0,0-1 1 0 0,1-1 0 0 0,23-6-1 0 0,-33 5-54 0 0,0 0-1 0 0,0-1 0 0 0,-1-1 0 0 0,1 0 0 0 0,-1-1 1 0 0,13-9-1 0 0,-16 9-5 0 0,1 0 0 0 0,-2-1-1 0 0,1 0 1 0 0,-1-1 0 0 0,0 0 0 0 0,0 0 0 0 0,-1-1 0 0 0,-1 0 0 0 0,12-20-1 0 0,36-69 450 0 0,-50 88-449 0 0,-5 9-48 0 0,1 0 0 0 0,0 0 0 0 0,0 0 0 0 0,0 0 0 0 0,0 1 0 0 0,0-1 0 0 0,0 0 0 0 0,0 1 0 0 0,1-1 0 0 0,-1 1 0 0 0,0-1 1 0 0,1 1-1 0 0,0-1 0 0 0,-1 1 0 0 0,3-2 0 0 0,10-4 87 0 0,14-7 159 0 0,-2 2 291 0 0,-26 12-549 0 0,-1 0-1 0 0,1 0 1 0 0,0 0 0 0 0,-1 0 0 0 0,1 0 0 0 0,0 0-1 0 0,-1 0 1 0 0,1 0 0 0 0,0 0 0 0 0,0 0-1 0 0,-1 0 1 0 0,1 1 0 0 0,0-1 0 0 0,-1 0 0 0 0,1 0-1 0 0,0 0 1 0 0,0 0 0 0 0,-1 1 0 0 0,1-1 0 0 0,0 0-1 0 0,0 0 1 0 0,-1 1 0 0 0,1-1 0 0 0,0 0-1 0 0,0 0 1 0 0,0 1 0 0 0,0-1 0 0 0,-1 0 0 0 0,1 1-1 0 0,0-1 1 0 0,0 0 0 0 0,0 1 0 0 0,0-1 0 0 0,0 1-1 0 0,0 4 90 0 0,3-7-66 0 0,-2 2-23 0 0,0 0-1 0 0,-1-1 1 0 0,1 1 0 0 0,-1 0 0 0 0,1-1-1 0 0,0 1 1 0 0,-1-1 0 0 0,1 1 0 0 0,-1-1-1 0 0,1 1 1 0 0,-1-1 0 0 0,0 1 0 0 0,1-1-1 0 0,-1 1 1 0 0,1-1 0 0 0,-1-1 0 0 0,10-6 7 0 0,1 1-9 0 0,-11 7 0 0 0,0 0 0 0 0,1 0 0 0 0,-1 0 0 0 0,0 0 0 0 0,0 0 0 0 0,0 0 0 0 0,1 0 0 0 0,-1 0 0 0 0,0 0 0 0 0,0 0 0 0 0,0 0 0 0 0,1 0 0 0 0,-1 0 0 0 0,0 0 0 0 0,0 0 0 0 0,0 0 0 0 0,1 0 0 0 0,-1 0 0 0 0,0 0 0 0 0,0 1 0 0 0,0-1 0 0 0,0 0 0 0 0,1 0 0 0 0,-1 0 0 0 0,0 0 0 0 0,0 0 0 0 0,0 1 0 0 0,0-1 0 0 0,0 0 0 0 0,0 0 0 0 0,1 0 0 0 0,-1 0 0 0 0,0 1 0 0 0,0-1 0 0 0,0 0 0 0 0,0 0 0 0 0,0 0 0 0 0,0 1 0 0 0,0-1 0 0 0,0 0 0 0 0,0 0 0 0 0,0 0 0 0 0,0 1 0 0 0,0-1 0 0 0,0 0 0 0 0,0 0 0 0 0,0 1 0 0 0,3 25 0 0 0,-4 19 11 0 0,0-14 13 0 0,1 0 0 0 0,2 0 0 0 0,10 60 0 0 0,-9-75 149 0 0,0 0 0 0 0,-1 0 1 0 0,-1 30-1 0 0,-1-43-125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1.151"/>
    </inkml:context>
    <inkml:brush xml:id="br0">
      <inkml:brushProperty name="width" value="0.05" units="cm"/>
      <inkml:brushProperty name="height" value="0.05" units="cm"/>
      <inkml:brushProperty name="color" value="#CC0066"/>
    </inkml:brush>
  </inkml:definitions>
  <inkml:trace contextRef="#ctx0" brushRef="#br0">182 3 17687 0 0,'-7'-2'28'0'0,"-1"2"310"0"0,7 0-188 0 0,0 0-1 0 0,0 1 0 0 0,0-1 0 0 0,0 1 0 0 0,0-1 1 0 0,0 1-1 0 0,0-1 0 0 0,0 1 0 0 0,0-1 0 0 0,-2 2 0 0 0,2-1-46 0 0,0 0-1 0 0,1-1 0 0 0,-1 1 1 0 0,0 0-1 0 0,0-1 0 0 0,0 1 1 0 0,0-1-1 0 0,0 0 0 0 0,0 1 0 0 0,-1-1 1 0 0,-1 1-1 0 0,-5-1 455 0 0,2 0-214 0 0,1 1 0 0 0,0-1 0 0 0,-1 1 0 0 0,-9 3 0 0 0,10-3-230 0 0,3-1-55 0 0,-1 0 0 0 0,1 1 0 0 0,0-1 0 0 0,0 1 0 0 0,0 0 0 0 0,0 0 0 0 0,0 0 0 0 0,0 0 0 0 0,-3 2 0 0 0,-1 0 51 0 0,-17 12 248 0 0,21-14-348 0 0,-1 1 23 0 0,0 0 1 0 0,1-1-1 0 0,-1 2 1 0 0,0-1-1 0 0,1 0 1 0 0,-1 0-1 0 0,1 1 1 0 0,0 0-1 0 0,-1-1 1 0 0,2 1 0 0 0,-1 0-1 0 0,-3 5 1 0 0,5-4-10 0 0,-1 0 0 0 0,1 0 0 0 0,1 0 1 0 0,-1 0-1 0 0,0-1 0 0 0,1 1 0 0 0,0 0 1 0 0,1 4-1 0 0,4 3 25 0 0,11 16 5 0 0,-6-15 3 0 0,18 10 48 0 0,58 35-1 0 0,-69-47-8 0 0,24 18-1 0 0,-38-25-56 0 0,0 0-1 0 0,0 0 0 0 0,0 0 0 0 0,-1 1 0 0 0,0-1 1 0 0,0 1-1 0 0,0 0 0 0 0,0 0 0 0 0,0 0 1 0 0,-1 1-1 0 0,0-1 0 0 0,3 6 0 0 0,-5-8-10 0 0,0-1 0 0 0,0 0 0 0 0,0 1 0 0 0,0-1 0 0 0,0 1 0 0 0,0-1 0 0 0,0 0 0 0 0,0 1 0 0 0,-1-1 0 0 0,1 1 0 0 0,0-1-1 0 0,-1 0 1 0 0,1 1 0 0 0,-1-1 0 0 0,0 0 0 0 0,1 0 0 0 0,-1 0 0 0 0,0 1 0 0 0,0-1 0 0 0,1 0 0 0 0,-1 0 0 0 0,0 0 0 0 0,0 0 0 0 0,-1 0 0 0 0,1 0 0 0 0,0-1 0 0 0,-2 2 0 0 0,-4 3 36 0 0,0-1 1 0 0,-1 0 0 0 0,-11 4 0 0 0,11-5 14 0 0,-8 3 45 0 0,0 0 0 0 0,0 0 0 0 0,-1-2 0 0 0,1 0-1 0 0,-1-1 1 0 0,-28 2 0 0 0,44-5-114 0 0,1 0 0 0 0,-1 0 0 0 0,0 0 0 0 0,1 0 0 0 0,-1 0 0 0 0,1 0 0 0 0,-1-1-1 0 0,1 1 1 0 0,-1 0 0 0 0,1 0 0 0 0,-1 0 0 0 0,0 0 0 0 0,1-1 0 0 0,-1 1 0 0 0,1 0 0 0 0,-1 0 0 0 0,1-1-1 0 0,-1 0 1 0 0,1 1 3 0 0,-1 0-1 0 0,1-1 0 0 0,0 1 1 0 0,0 0-1 0 0,0-1 0 0 0,0 1 0 0 0,0 0 1 0 0,0-1-1 0 0,0 1 0 0 0,0-1 1 0 0,0 1-1 0 0,0 0 0 0 0,0-1 0 0 0,0 1 1 0 0,0 0-1 0 0,0-1 0 0 0,0 1 0 0 0,0 0 1 0 0,0-1-1 0 0,0 1 0 0 0,1 0 1 0 0,-1-1-1 0 0,1-1 24 0 0,1-1 1 0 0,-1 1-1 0 0,1 0 1 0 0,0 0-1 0 0,0 0 1 0 0,4-3-1 0 0,53-44 101 0 0,75-65 26 0 0,-94 78-128 0 0,43-53 0 0 0,-79 85-32 0 0,0 0-1 0 0,0-1 1 0 0,-1 1 0 0 0,0-1 0 0 0,0 0-1 0 0,0 0 1 0 0,0 0 0 0 0,-1-1 0 0 0,0 1 0 0 0,0 0-1 0 0,0-1 1 0 0,-1 1 0 0 0,0-1 0 0 0,1-9-1 0 0,-2 14 0 0 0,0 1-1 0 0,0 0 0 0 0,0-1 1 0 0,0 1-1 0 0,0-1 0 0 0,-1 1 1 0 0,1 0-1 0 0,0-1 0 0 0,0 1 1 0 0,0 0-1 0 0,-1-1 0 0 0,1 1 1 0 0,0 0-1 0 0,0-1 0 0 0,-1 1 0 0 0,1 0 1 0 0,0-1-1 0 0,-1 1 0 0 0,1 0 1 0 0,0 0-1 0 0,-1 0 0 0 0,1-1 1 0 0,0 1-1 0 0,-1 0 0 0 0,1 0 1 0 0,0 0-1 0 0,-1 0 0 0 0,1 0 1 0 0,-1-1-1 0 0,1 1 0 0 0,0 0 1 0 0,-1 0-1 0 0,1 0 0 0 0,-1 0 0 0 0,1 0 1 0 0,0 0-1 0 0,-1 0 0 0 0,1 1 1 0 0,-1-1-1 0 0,1 0 0 0 0,0 0 1 0 0,-1 0-1 0 0,1 0 0 0 0,0 0 1 0 0,-1 1-1 0 0,0-1 0 0 0,-19 10 8 0 0,4 2 6 0 0,1 1 0 0 0,-20 22 0 0 0,27-27-1 0 0,1 1 0 0 0,0 0 0 0 0,1 1 0 0 0,0 0 0 0 0,-9 19 0 0 0,14-26-1 0 0,0 0 0 0 0,0 1 0 0 0,0-1 0 0 0,1 1 1 0 0,-1-1-1 0 0,1 1 0 0 0,0-1 0 0 0,0 1 0 0 0,0-1 0 0 0,1 1 0 0 0,-1-1 0 0 0,1 1 0 0 0,0-1 0 0 0,0 0 0 0 0,0 1 0 0 0,0-1 0 0 0,1 0 1 0 0,-1 0-1 0 0,1 0 0 0 0,0 0 0 0 0,0 0 0 0 0,0 0 0 0 0,0 0 0 0 0,0-1 0 0 0,1 1 0 0 0,-1-1 0 0 0,1 1 0 0 0,-1-1 0 0 0,1 0 0 0 0,0 0 1 0 0,0 0-1 0 0,0-1 0 0 0,4 2 0 0 0,4 2 36 0 0,0-2 0 0 0,0 1 0 0 0,0-2 0 0 0,0 1 0 0 0,1-2 0 0 0,-1 1 0 0 0,21-2 0 0 0,6-2 70 0 0,38-7 0 0 0,-67 8-101 0 0,20-4 24 0 0,31-10-1 0 0,-14 2-1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1.547"/>
    </inkml:context>
    <inkml:brush xml:id="br0">
      <inkml:brushProperty name="width" value="0.05" units="cm"/>
      <inkml:brushProperty name="height" value="0.05" units="cm"/>
      <inkml:brushProperty name="color" value="#CC0066"/>
    </inkml:brush>
  </inkml:definitions>
  <inkml:trace contextRef="#ctx0" brushRef="#br0">312 472 16479 0 0,'0'0'-82'0'0,"-4"1"250"0"0,0-1 230 0 0,-4 0 331 0 0,5 0-242 0 0,0-1-208 0 0,-1 0 1 0 0,1 1-1 0 0,-1 0 0 0 0,1 0 0 0 0,-1 0 0 0 0,-6 1 0 0 0,1 2 53 0 0,-25 12-8 0 0,1 1 1 0 0,1 2-1 0 0,1 1 1 0 0,-54 43-1 0 0,81-58-267 0 0,1 0-1 0 0,-1 0 0 0 0,1 0 0 0 0,0 0 1 0 0,0 1-1 0 0,0-1 0 0 0,1 1 0 0 0,-1 0 1 0 0,1-1-1 0 0,1 1 0 0 0,-1 0 0 0 0,-1 8 1 0 0,2-11-2 0 0,1 1 0 0 0,-1-1 0 0 0,1 1 0 0 0,0-1 0 0 0,0 1 0 0 0,0-1 0 0 0,0 1 0 0 0,1-1 0 0 0,-1 1 0 0 0,1-1 0 0 0,-1 1 0 0 0,1-1 0 0 0,0 1 0 0 0,0-1 0 0 0,0 0 0 0 0,0 0 0 0 0,0 1 0 0 0,1-1 0 0 0,-1 0 0 0 0,1 0 0 0 0,-1 0 0 0 0,1 0 0 0 0,0-1 0 0 0,0 1 0 0 0,0 0 0 0 0,0-1 0 0 0,3 3 0 0 0,4 1 58 0 0,2 1 0 0 0,-1-1 0 0 0,0 0 0 0 0,1-1 0 0 0,0 0 0 0 0,0-1-1 0 0,0-1 1 0 0,1 1 0 0 0,-1-2 0 0 0,1 1 0 0 0,-1-2 0 0 0,1 1 0 0 0,-1-2 0 0 0,1 1 0 0 0,-1-2-1 0 0,1 0 1 0 0,12-3 0 0 0,-11 1 53 0 0,0-1 0 0 0,0 0 0 0 0,0-1 1 0 0,-1-1-1 0 0,20-13 0 0 0,-25 15-76 0 0,-1 0-1 0 0,0 0 1 0 0,0-1 0 0 0,0 0 0 0 0,-1 0-1 0 0,0-1 1 0 0,0 0 0 0 0,0 1 0 0 0,-1-1-1 0 0,6-14 1 0 0,-5 9-1 0 0,-2-1-1 0 0,0 1 1 0 0,0-1-1 0 0,-1 0 1 0 0,0 0-1 0 0,-2 0 1 0 0,0-21-1 0 0,-16-92 101 0 0,13 109-166 0 0,-67-355 349 0 0,70 372-361 0 0,0 0 0 0 0,0 0 0 0 0,0 0 0 0 0,0 0 0 0 0,0 0 0 0 0,0 1 0 0 0,0-1 0 0 0,0 0 0 0 0,-1 0 0 0 0,1 0 0 0 0,0 0 0 0 0,0 0 0 0 0,0 0 0 0 0,0 0 0 0 0,0 0 0 0 0,0 0 0 0 0,0 0 0 0 0,0 0 0 0 0,-1 0 1 0 0,1 0-1 0 0,0 0 0 0 0,0 0 0 0 0,0 0 0 0 0,0 0 0 0 0,0 0 0 0 0,0 0 0 0 0,0 0 0 0 0,0 0 0 0 0,0 0 0 0 0,-1 0 0 0 0,1 0 0 0 0,0 0 0 0 0,0-1 0 0 0,0 1 0 0 0,0 0 0 0 0,0 0 0 0 0,0 0 0 0 0,0 0 0 0 0,-3 13 27 0 0,2 14 23 0 0,2 1 0 0 0,0-1-1 0 0,1 0 1 0 0,7 29 0 0 0,-3-19 4 0 0,64 333 735 0 0,-66-357-766 0 0,-1-1-1 0 0,2-1 0 0 0,-1 1 1 0 0,2-1-1 0 0,-1 0 0 0 0,2 0 1 0 0,-1 0-1 0 0,12 12 0 0 0,-3-5 10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2.172"/>
    </inkml:context>
    <inkml:brush xml:id="br0">
      <inkml:brushProperty name="width" value="0.05" units="cm"/>
      <inkml:brushProperty name="height" value="0.05" units="cm"/>
      <inkml:brushProperty name="color" value="#CC0066"/>
    </inkml:brush>
  </inkml:definitions>
  <inkml:trace contextRef="#ctx0" brushRef="#br0">389 444 19199 0 0,'-29'0'683'0'0,"-14"2"352"0"0,26-1-537 0 0,0 0 0 0 0,1 2-1 0 0,-1 0 1 0 0,-21 7 0 0 0,19-3-35 0 0,1 1 1 0 0,-1 0-1 0 0,2 2 0 0 0,-30 18 1 0 0,39-21-365 0 0,-1-1 0 0 0,1 1-1 0 0,0 0 1 0 0,1 1 0 0 0,-1 0 0 0 0,2 0 0 0 0,-1 1-1 0 0,1-1 1 0 0,0 2 0 0 0,-7 14 0 0 0,12-19-63 0 0,0-1 1 0 0,0 1-1 0 0,0-1 0 0 0,0 1 1 0 0,1 0-1 0 0,-1-1 0 0 0,1 1 1 0 0,1 0-1 0 0,-1 0 0 0 0,0-1 1 0 0,1 1-1 0 0,0-1 0 0 0,0 1 1 0 0,3 6-1 0 0,-3-9-19 0 0,0 0 1 0 0,0 0-1 0 0,0 0 0 0 0,1 0 0 0 0,-1 0 1 0 0,0 0-1 0 0,1-1 0 0 0,-1 1 0 0 0,1 0 1 0 0,0-1-1 0 0,-1 0 0 0 0,1 1 0 0 0,0-1 1 0 0,0 0-1 0 0,0 0 0 0 0,0 0 0 0 0,0 0 1 0 0,0 0-1 0 0,0 0 0 0 0,0-1 0 0 0,1 1 1 0 0,-1-1-1 0 0,0 1 0 0 0,3-1 0 0 0,5 1 28 0 0,0 0-1 0 0,0-1 0 0 0,0 0 0 0 0,11-2 0 0 0,6-1 29 0 0,0-2-1 0 0,0-1 1 0 0,-1-1 0 0 0,0-1-1 0 0,0-1 1 0 0,-1-1 0 0 0,0-2-1 0 0,-1 0 1 0 0,34-24 0 0 0,-50 30-43 0 0,0-1 1 0 0,0 0-1 0 0,-1 0 0 0 0,0 0 1 0 0,-1-1-1 0 0,1 0 1 0 0,-2-1-1 0 0,1 1 1 0 0,-1-1-1 0 0,0 0 0 0 0,-1 0 1 0 0,0 0-1 0 0,0-1 1 0 0,-1 0-1 0 0,-1 0 1 0 0,3-17-1 0 0,-1-8 47 0 0,-3 1 1 0 0,0-1-1 0 0,-8-54 0 0 0,3 42-23 0 0,-13-164 268 0 0,17 195-227 0 0,0 26 73 0 0,0 72-60 0 0,14 386 559 0 0,-13-457-641 0 0,0-1 1 0 0,1 0-1 0 0,0 0 1 0 0,1 0-1 0 0,0 0 1 0 0,0 0-1 0 0,1-1 1 0 0,0 1-1 0 0,1-1 0 0 0,0 0 1 0 0,0-1-1 0 0,1 1 1 0 0,8 9-1 0 0,5 0 21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2.822"/>
    </inkml:context>
    <inkml:brush xml:id="br0">
      <inkml:brushProperty name="width" value="0.05" units="cm"/>
      <inkml:brushProperty name="height" value="0.05" units="cm"/>
      <inkml:brushProperty name="color" value="#CC0066"/>
    </inkml:brush>
  </inkml:definitions>
  <inkml:trace contextRef="#ctx0" brushRef="#br0">50 246 19295 0 0,'0'-1'-12'0'0,"-2"-1"8"0"0,0 0 16 0 0,-3 0 38 0 0,-11-2 284 0 0,12 3-130 0 0,-16-7 847 0 0,20 8-1036 0 0,0 0 1 0 0,-1 0-1 0 0,1 0 1 0 0,0 0-1 0 0,0-1 1 0 0,0 1-1 0 0,0 0 0 0 0,0 0 1 0 0,0 0-1 0 0,0 0 1 0 0,0 0-1 0 0,0 0 1 0 0,0 0-1 0 0,0 0 1 0 0,0-1-1 0 0,0 1 0 0 0,0 0 1 0 0,0 0-1 0 0,0 0 1 0 0,0 0-1 0 0,0 0 1 0 0,0 0-1 0 0,0 0 0 0 0,0 0 1 0 0,0-1-1 0 0,0 1 1 0 0,0 0-1 0 0,0 0 1 0 0,0 0-1 0 0,0 0 1 0 0,1 0-1 0 0,-1 0 0 0 0,0 0 1 0 0,0 0-1 0 0,0 0 1 0 0,0 0-1 0 0,0 0 1 0 0,0-1-1 0 0,0 1 1 0 0,0 0-1 0 0,0 0 0 0 0,0 0 1 0 0,1 0-1 0 0,-1 0 1 0 0,0 0-1 0 0,0 0 1 0 0,0 0-1 0 0,0 0 1 0 0,14-4 376 0 0,135-27 1306 0 0,-118 22-1533 0 0,0-1-1 0 0,49-24 0 0 0,-71 30-148 0 0,-6 2-8 0 0,0 0 0 0 0,0 1 0 0 0,1-1 1 0 0,-1 1-1 0 0,0 0 0 0 0,0-1 0 0 0,1 2 0 0 0,5-2 0 0 0,-24 3 32 0 0,1 0 1 0 0,-1 1-1 0 0,0 0 0 0 0,1 2 0 0 0,-1 0 0 0 0,1 0 0 0 0,-19 9 0 0 0,1 2 47 0 0,1 2-1 0 0,-30 21 0 0 0,49-29-16 0 0,0 0 1 0 0,-15 14-1 0 0,23-20-27 0 0,1 1-1 0 0,0-1 1 0 0,0 1 0 0 0,0 0 0 0 0,0 0 0 0 0,1 0-1 0 0,-1 0 1 0 0,1 1 0 0 0,0-1 0 0 0,0 1-1 0 0,-1 5 1 0 0,2-8 6 0 0,1 0-1 0 0,0 0 0 0 0,0-1 1 0 0,0 1-1 0 0,-1 0 0 0 0,2 0 1 0 0,-1-1-1 0 0,0 1 0 0 0,0 0 1 0 0,1 0-1 0 0,-1-1 0 0 0,0 1 1 0 0,1 0-1 0 0,0-1 0 0 0,-1 1 1 0 0,1 0-1 0 0,0-1 0 0 0,0 1 1 0 0,0-1-1 0 0,2 2 1 0 0,-1-1 5 0 0,0 0 0 0 0,0 0 1 0 0,1-1-1 0 0,-1 1 0 0 0,1-1 1 0 0,-1 1-1 0 0,1-1 0 0 0,0 0 1 0 0,-1 0-1 0 0,1 0 0 0 0,4 1 1 0 0,7 0 56 0 0,0-1 0 0 0,0 0 0 0 0,0 0 0 0 0,15-2 0 0 0,-23 0-93 0 0,36-1 178 0 0,0-1 0 0 0,0-3-1 0 0,75-19 1 0 0,-100 19-139 0 0,0 0-1 0 0,-1-1 1 0 0,1-1 0 0 0,27-18-1 0 0,-34 19-36 0 0,0 0-1 0 0,-1-1 1 0 0,0-1-1 0 0,0 0 0 0 0,-1 0 1 0 0,0 0-1 0 0,13-22 1 0 0,-15 23-19 0 0,-5 6-7 0 0,1 0-1 0 0,-1 1 1 0 0,0-1 0 0 0,0 0 0 0 0,0 0 0 0 0,0 0-1 0 0,0 0 1 0 0,1-2 0 0 0,-2 4-4 0 0,0 0-1 0 0,0 0 1 0 0,0 0 0 0 0,0 0-1 0 0,0 0 1 0 0,-1 0 0 0 0,1 0-1 0 0,0 1 1 0 0,0-1 0 0 0,0 0-1 0 0,0 0 1 0 0,0 0 0 0 0,0 0-1 0 0,0 0 1 0 0,0 0 0 0 0,0 0-1 0 0,0 0 1 0 0,0 0-1 0 0,0 0 1 0 0,-1 0 0 0 0,1 0-1 0 0,0 0 1 0 0,0 0 0 0 0,0 0-1 0 0,0 0 1 0 0,0 0 0 0 0,0 0-1 0 0,0 0 1 0 0,0 0 0 0 0,0 0-1 0 0,-1 0 1 0 0,1 0 0 0 0,0 0-1 0 0,0 0 1 0 0,0 0 0 0 0,0 0-1 0 0,0 0 1 0 0,0 0-1 0 0,0 0 1 0 0,0 0 0 0 0,0 0-1 0 0,0 0 1 0 0,0 0 0 0 0,-1 0-1 0 0,1 0 1 0 0,0-1 0 0 0,0 1-1 0 0,0 0 1 0 0,0 0 0 0 0,0 0-1 0 0,0 0 1 0 0,0 0 0 0 0,0 0-1 0 0,0 0 1 0 0,0 0 0 0 0,0 0-1 0 0,0 0 1 0 0,0-1-1 0 0,0 1 1 0 0,0 0 0 0 0,0 0-1 0 0,0 0 1 0 0,0 0 0 0 0,0 0-1 0 0,-6 7-428 0 0,-48 99-1050 0 0,46-89 1291 0 0,2 1 0 0 0,0 0 0 0 0,1 0-1 0 0,-4 27 1 0 0,-1 62-149 0 0,3 123 0 0 0,7-224 352 0 0,0 7 8 0 0,0-13-10 0 0,0 0 0 0 0,0 0-1 0 0,0 0 1 0 0,0 0 0 0 0,0 0 0 0 0,0 0 0 0 0,0 0 0 0 0,0 1 0 0 0,0-1 0 0 0,0 0 0 0 0,0 0 0 0 0,0 0 0 0 0,0 0-1 0 0,1 0 1 0 0,-1 0 0 0 0,0 0 0 0 0,0 0 0 0 0,0 1 0 0 0,0-1 0 0 0,0 0 0 0 0,0 0 0 0 0,0 0 0 0 0,0 0 0 0 0,0 0 0 0 0,0 0-1 0 0,0 0 1 0 0,1 0 0 0 0,-1 0 0 0 0,0 0 0 0 0,0 0 0 0 0,0 0 0 0 0,0 0 0 0 0,0 0 0 0 0,0 0 0 0 0,0 0 0 0 0,1 0-1 0 0,-1 0 1 0 0,0 0 0 0 0,0 0 0 0 0,0 0 0 0 0,0 0 0 0 0,0 0 0 0 0,0 0 0 0 0,0 0 0 0 0,1 0 0 0 0,-1 0 0 0 0,0 0 0 0 0,0 0-1 0 0,0 0 1 0 0,0 0 0 0 0,0 0 0 0 0,0 0 0 0 0,0 0 0 0 0,0 0 0 0 0,0 0 0 0 0,1 0 0 0 0,-1 0 0 0 0,0-1 0 0 0,0 1 0 0 0,0 0-1 0 0,0 0 1 0 0,0 0 0 0 0,0 0 0 0 0,0 0 0 0 0,0 0 0 0 0,0 0 0 0 0,1-2 30 0 0,0 0 0 0 0,0 0 0 0 0,0 0 0 0 0,0 1 1 0 0,-1-1-1 0 0,1 0 0 0 0,-1 0 0 0 0,1 0 0 0 0,-1-4 0 0 0,2-5 27 0 0,1 0-21 0 0,8-32 147 0 0,-2-2 0 0 0,4-56 0 0 0,-8 26 59 0 0,4-1 1 0 0,21-90-1 0 0,-25 146-202 0 0,1 1 0 0 0,1 0 0 0 0,10-22 0 0 0,-11 31-21 0 0,-1 0-1 0 0,1 0 1 0 0,1 1 0 0 0,0 0-1 0 0,0 0 1 0 0,0 0 0 0 0,11-8-1 0 0,-15 15-13 0 0,-1 0-1 0 0,1 0 1 0 0,0 1-1 0 0,0-1 0 0 0,0 1 1 0 0,0-1-1 0 0,0 1 1 0 0,0 0-1 0 0,0 0 1 0 0,0 1-1 0 0,0-1 1 0 0,0 1-1 0 0,0-1 1 0 0,1 1-1 0 0,-1 0 0 0 0,0 0 1 0 0,0 0-1 0 0,0 1 1 0 0,1-1-1 0 0,-1 1 1 0 0,0-1-1 0 0,0 1 1 0 0,0 0-1 0 0,6 3 1 0 0,-2 0 13 0 0,0 0 1 0 0,0 0-1 0 0,0 1 1 0 0,-1 0-1 0 0,0 0 1 0 0,1 0-1 0 0,-2 1 1 0 0,10 11-1 0 0,-9-10 9 0 0,-2 0 0 0 0,1 0 0 0 0,-1 0 0 0 0,0 0 0 0 0,0 1 0 0 0,-1-1 0 0 0,0 1 0 0 0,0 0 0 0 0,2 12 0 0 0,-4-15-2 0 0,-1 1 0 0 0,0-1 1 0 0,1 0-1 0 0,-2 1 0 0 0,1-1 1 0 0,-1 0-1 0 0,0 1 0 0 0,0-1 1 0 0,0 0-1 0 0,-1 0 0 0 0,1 0 1 0 0,-1 0-1 0 0,-1 0 0 0 0,1 0 1 0 0,-1 0-1 0 0,-3 4 0 0 0,-5 5 84 0 0,-1-2 0 0 0,0 0 0 0 0,-1 0 0 0 0,0-1 0 0 0,-16 10 0 0 0,5-3 68 0 0,-65 50 918 0 0,89-68-1090 0 0,-1 1 0 0 0,1-1 0 0 0,0 0 0 0 0,0 0-1 0 0,0 0 1 0 0,0 1 0 0 0,-1-1 0 0 0,1 0 0 0 0,0 0 0 0 0,0 0 0 0 0,-1 0 0 0 0,1 0 0 0 0,0 1 0 0 0,0-1 0 0 0,-1 0 0 0 0,1 0 0 0 0,0 0 0 0 0,0 0 0 0 0,-1 0 0 0 0,1 0 0 0 0,0 0-1 0 0,0 0 1 0 0,-1 0 0 0 0,1 0 0 0 0,0 0 0 0 0,0 0 0 0 0,-1 0 0 0 0,1 0 0 0 0,0 0 0 0 0,-1 0 0 0 0,1 0 0 0 0,0 0 0 0 0,0-1 0 0 0,0 1 0 0 0,-1 0 0 0 0,1 0 0 0 0,0 0 0 0 0,0 0-1 0 0,-1 0 1 0 0,1-1 0 0 0,0 1 0 0 0,0 0 0 0 0,0 0 0 0 0,-1-1 0 0 0,-1-3 80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3.052"/>
    </inkml:context>
    <inkml:brush xml:id="br0">
      <inkml:brushProperty name="width" value="0.05" units="cm"/>
      <inkml:brushProperty name="height" value="0.05" units="cm"/>
      <inkml:brushProperty name="color" value="#CC0066"/>
    </inkml:brush>
  </inkml:definitions>
  <inkml:trace contextRef="#ctx0" brushRef="#br0">174 35 16575 0 0,'2'-3'0'0'0,"-2"1"0"0"0,-7-7 268 0 0,-7-3 653 0 0,12 10-879 0 0,1 1 14 0 0,1 1 0 0 0,-1-1-1 0 0,1 1 1 0 0,-1 0 0 0 0,1-1 0 0 0,-1 1 0 0 0,1-1-1 0 0,-1 1 1 0 0,1 0 0 0 0,-1-1 0 0 0,1 1-1 0 0,-1 0 1 0 0,0-1 0 0 0,1 1 0 0 0,-1 0-1 0 0,0 0 1 0 0,1 0 0 0 0,-2 0 0 0 0,0-1 163 0 0,-1 3 1019 0 0,1 6 62 0 0,2 23-662 0 0,-2-1 0 0 0,-5 31 0 0 0,-14 64 23 0 0,-15 71-116 0 0,35-191-533 0 0,-23 86 533 0 0,-16 144 0 0 0,38-223-458 0 0,2-1 1 0 0,0 1 0 0 0,0-1 0 0 0,1 1-1 0 0,0-1 1 0 0,1 0 0 0 0,4 15 0 0 0,-5-23-53 0 0,0 0 0 0 0,0 0 0 0 0,1 0 0 0 0,-1 0 0 0 0,1 0 0 0 0,0 0 0 0 0,-1 0-1 0 0,1 0 1 0 0,1-1 0 0 0,-1 1 0 0 0,0-1 0 0 0,1 1 0 0 0,-1-1 0 0 0,1 0 0 0 0,0 0 0 0 0,-1 0 0 0 0,1-1 0 0 0,0 1 0 0 0,0 0 0 0 0,0-1 0 0 0,0 0 0 0 0,1 0 0 0 0,-1 0 0 0 0,0 0 0 0 0,0 0 0 0 0,1-1 0 0 0,-1 0 0 0 0,7 1-1 0 0,2-3 117 0 0,-2 2 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0.416"/>
    </inkml:context>
    <inkml:brush xml:id="br0">
      <inkml:brushProperty name="width" value="0.05" units="cm"/>
      <inkml:brushProperty name="height" value="0.05" units="cm"/>
      <inkml:brushProperty name="color" value="#CC0066"/>
    </inkml:brush>
  </inkml:definitions>
  <inkml:trace contextRef="#ctx0" brushRef="#br0">1 481 27807 0 0,'3'-3'1'0'0,"1"-1"-2"0"0,0-2-2 0 0,0-2-5 0 0,2-4-2 0 0,-1 5 7 0 0,1 2-52 0 0,1-1-1 0 0,0 2 1 0 0,0-1-1 0 0,1 1 1 0 0,-1 0-1 0 0,11-4 1 0 0,13-7-142 0 0,62-44-585 0 0,-19 10 57 0 0,52-30-463 0 0,-115 73 1136 0 0,0-1 0 0 0,-1-1 0 0 0,0 0 0 0 0,-1 0-1 0 0,0-1 1 0 0,13-15 0 0 0,-19 21 45 0 0,-1-1 0 0 0,1 0 0 0 0,-1 0 0 0 0,1 0 0 0 0,-1 0 1 0 0,-1 0-1 0 0,1 0 0 0 0,0 0 0 0 0,-1 0 0 0 0,0-1 0 0 0,0 1 0 0 0,0-1 0 0 0,-1 1 0 0 0,1-1 0 0 0,-1 1 0 0 0,0-1 0 0 0,-1 1 1 0 0,1-1-1 0 0,-1 1 0 0 0,0-1 0 0 0,-2-6 0 0 0,3 9 16 0 0,-1 1 1 0 0,1-1-1 0 0,-1 0 0 0 0,0 0 0 0 0,0 0 1 0 0,0 1-1 0 0,0-1 0 0 0,-1 1 1 0 0,1-1-1 0 0,0 1 0 0 0,0-1 1 0 0,-1 1-1 0 0,1-1 0 0 0,-1 1 0 0 0,0 0 1 0 0,1 0-1 0 0,-1 0 0 0 0,0 0 1 0 0,0 0-1 0 0,1 0 0 0 0,-1 1 1 0 0,0-1-1 0 0,0 1 0 0 0,0-1 0 0 0,0 1 1 0 0,0-1-1 0 0,0 1 0 0 0,0 0 1 0 0,0 0-1 0 0,0 0 0 0 0,0 0 1 0 0,0 1-1 0 0,0-1 0 0 0,0 0 0 0 0,1 1 1 0 0,-1-1-1 0 0,0 1 0 0 0,0 0 1 0 0,-3 1-1 0 0,-10 4 90 0 0,1 1-1 0 0,0 1 1 0 0,0 0 0 0 0,0 1 0 0 0,1 0 0 0 0,1 1-1 0 0,-1 1 1 0 0,2 0 0 0 0,-1 0 0 0 0,2 1-1 0 0,-10 14 1 0 0,10-13 36 0 0,1 1 0 0 0,1 0 0 0 0,0 0 0 0 0,1 1-1 0 0,0 0 1 0 0,-5 21 0 0 0,7-17 13 0 0,1-7 86 0 0,0 1 0 0 0,2 0 0 0 0,-4 25 0 0 0,6-35-190 0 0,0 0 0 0 0,0 0 0 0 0,0 0 0 0 0,1 0 0 0 0,-1 0 0 0 0,1 0 0 0 0,-1 0 0 0 0,1 0 0 0 0,0 0 0 0 0,0-1-1 0 0,0 1 1 0 0,1 0 0 0 0,-1-1 0 0 0,0 1 0 0 0,1 0 0 0 0,0-1 0 0 0,0 0 0 0 0,0 1 0 0 0,0-1 0 0 0,0 0 0 0 0,0 0 0 0 0,4 3 0 0 0,4 0 43 0 0,0 1 0 0 0,1-2 0 0 0,-1 1 0 0 0,1-1 0 0 0,0-1 0 0 0,0 0 0 0 0,0-1 0 0 0,0 0 0 0 0,0 0 0 0 0,0-1 0 0 0,1-1 0 0 0,18-1 0 0 0,-3-2-3 0 0,0-1 0 0 0,0-1 0 0 0,0-2 1 0 0,27-10-1 0 0,-19 6-43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3.360"/>
    </inkml:context>
    <inkml:brush xml:id="br0">
      <inkml:brushProperty name="width" value="0.05" units="cm"/>
      <inkml:brushProperty name="height" value="0.05" units="cm"/>
      <inkml:brushProperty name="color" value="#CC0066"/>
    </inkml:brush>
  </inkml:definitions>
  <inkml:trace contextRef="#ctx0" brushRef="#br0">72 1 17791 0 0,'0'3'0'0'0,"-2"-1"0"0"0,-15 0 340 0 0,-9-5 584 0 0,24 3-933 0 0,1 0 36 0 0,1-1 1 0 0,0 1-1 0 0,-1 0 0 0 0,1 0 1 0 0,-1 0-1 0 0,1 0 0 0 0,0 0 1 0 0,-1 0-1 0 0,1 0 0 0 0,-1 0 0 0 0,1 0 1 0 0,0 0-1 0 0,-1 0 0 0 0,1 0 1 0 0,-1 0-1 0 0,1 1 0 0 0,0-1 1 0 0,-1 0-1 0 0,1 0 0 0 0,0 0 0 0 0,-1 0 1 0 0,1 1-1 0 0,-13 7 601 0 0,13-8-613 0 0,0 0 0 0 0,0 1 0 0 0,-1-1-1 0 0,1 0 1 0 0,0 0 0 0 0,0 0 0 0 0,0 0 0 0 0,0 0 0 0 0,-1 0-1 0 0,1 1 1 0 0,0-1 0 0 0,0 0 0 0 0,0 0 0 0 0,0 0 0 0 0,0 1-1 0 0,0-1 1 0 0,0 0 0 0 0,-1 0 0 0 0,1 0 0 0 0,0 1 0 0 0,0-1-1 0 0,0 0 1 0 0,0 0 0 0 0,0 1 0 0 0,0-1 0 0 0,0 0 0 0 0,0 0-1 0 0,0 0 1 0 0,0 1 0 0 0,0-1 0 0 0,0 0 0 0 0,0 0 0 0 0,0 0-1 0 0,1 1 1 0 0,-1-1 0 0 0,0 0 0 0 0,0 0 0 0 0,0 0 0 0 0,0 1-1 0 0,4 21 570 0 0,-4-20-514 0 0,1 0-1 0 0,-1 0 0 0 0,0 0 0 0 0,1-1 0 0 0,-1 1 0 0 0,1 0 1 0 0,0 0-1 0 0,-1-1 0 0 0,1 1 0 0 0,0-1 0 0 0,0 1 1 0 0,0 0-1 0 0,2 1 0 0 0,0 1 92 0 0,-1-1-56 0 0,0 0 0 0 0,0 0 1 0 0,0 0-1 0 0,0 0 1 0 0,0 0-1 0 0,1-1 0 0 0,-1 0 1 0 0,1 1-1 0 0,-1-1 0 0 0,1 0 1 0 0,3 2-1 0 0,-3-2-71 0 0,7 3 149 0 0,11 2-21 0 0,-1-2 0 0 0,1 0 0 0 0,30 3 0 0 0,-40-7-96 0 0,125 4 649 0 0,-121-5-538 0 0,1-2 0 0 0,-1 1 0 0 0,0-2 1 0 0,0 0-1 0 0,0-1 0 0 0,25-10 0 0 0,-38 13-132 0 0,-1 1-1 0 0,1-1 0 0 0,-1 0 1 0 0,0 1-1 0 0,1-1 1 0 0,-1 0-1 0 0,1 0 1 0 0,-1 0-1 0 0,0 0 0 0 0,0-1 1 0 0,1 0-1 0 0,-1 1-13 0 0,-1 1 0 0 0,0-1 0 0 0,0 0 0 0 0,0 1 0 0 0,0-1 0 0 0,1 0 0 0 0,-1 1 0 0 0,0-1 0 0 0,0 0 0 0 0,0 0 0 0 0,-1 1-1 0 0,1-1 1 0 0,0 0 0 0 0,0 1 0 0 0,0-1 0 0 0,0 0 0 0 0,-1 1 0 0 0,1-1 0 0 0,0 0 0 0 0,-1 1 0 0 0,1-1 0 0 0,0 1 0 0 0,-1-1 0 0 0,1 1 0 0 0,-1-2-1 0 0,-5-9 404 0 0,5 10-411 0 0,1 0-1 0 0,0 0 1 0 0,-1 0 0 0 0,1 0-1 0 0,-1 0 1 0 0,1 0-1 0 0,-1 0 1 0 0,0 0-1 0 0,1 0 1 0 0,-1 1-1 0 0,0-1 1 0 0,1 0-1 0 0,-1 0 1 0 0,0 1-1 0 0,0-1 1 0 0,0 1-1 0 0,0-1 1 0 0,0 1-1 0 0,0-1 1 0 0,0 1-1 0 0,0-1 1 0 0,-1 1-1 0 0,-31-10 203 0 0,-1 1-1 0 0,1 2 0 0 0,-69-5 1 0 0,87 11-85 0 0,-1 1 0 0 0,0 1 0 0 0,-31 5 0 0 0,37-1 3 0 0,9-3-44 0 0,7-1-57 0 0,3-1-33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3.829"/>
    </inkml:context>
    <inkml:brush xml:id="br0">
      <inkml:brushProperty name="width" value="0.05" units="cm"/>
      <inkml:brushProperty name="height" value="0.05" units="cm"/>
      <inkml:brushProperty name="color" value="#CC0066"/>
    </inkml:brush>
  </inkml:definitions>
  <inkml:trace contextRef="#ctx0" brushRef="#br0">137 75 16575 0 0,'0'-4'141'0'0,"0"-2"52"0"0,0 1-3 0 0,0-1 130 0 0,0-14 1830 0 0,0 15 1172 0 0,1 6-3205 0 0,0 1-1 0 0,1-1 0 0 0,-1 1 1 0 0,0-1-1 0 0,1 1 1 0 0,-1-1-1 0 0,1 0 0 0 0,-1 0 1 0 0,3 2-1 0 0,4 0 180 0 0,-2-1-197 0 0,22 3 394 0 0,-20-3-393 0 0,-5-2-37 0 0,0 1 0 0 0,1 0-1 0 0,-1-1 1 0 0,0 0 0 0 0,1 0 0 0 0,-1 0 0 0 0,1 0 0 0 0,3-1 0 0 0,28-2 689 0 0,-27 1-525 0 0,0-1 1 0 0,0 1 0 0 0,0-1 0 0 0,0-1 0 0 0,0 0-1 0 0,-1 0 1 0 0,8-6 0 0 0,-14 10-185 0 0,-1 0-1 0 0,1-1 1 0 0,-1 1 0 0 0,0-1-1 0 0,1 0 1 0 0,-1 1 0 0 0,0-1-1 0 0,1 1 1 0 0,-1-1 0 0 0,0 1-1 0 0,0-1 1 0 0,1 0 0 0 0,-1 1-1 0 0,0-1 1 0 0,0 1 0 0 0,0-1-1 0 0,0 0 1 0 0,0 1 0 0 0,0-1-1 0 0,0 0 1 0 0,0 1 0 0 0,0-1-1 0 0,0 1 1 0 0,0-1 0 0 0,-1-1-1 0 0,1 2-25 0 0,0 0 0 0 0,0 0-1 0 0,0-1 1 0 0,0 1 0 0 0,0 0-1 0 0,0-1 1 0 0,0 1 0 0 0,-1 0-1 0 0,1 0 1 0 0,0-1 0 0 0,0 1-1 0 0,0 0 1 0 0,0 0 0 0 0,-1 0-1 0 0,1-1 1 0 0,0 1 0 0 0,0 0-1 0 0,0 0 1 0 0,-1 0 0 0 0,1-1-1 0 0,0 1 1 0 0,0 0 0 0 0,-1 0-1 0 0,1 0 1 0 0,0 0 0 0 0,0 0-1 0 0,-1 0 1 0 0,1 0 0 0 0,0-1-1 0 0,0 1 1 0 0,-1 0 0 0 0,1 0-1 0 0,0 0 1 0 0,-1 0 0 0 0,1 0-1 0 0,0 0 1 0 0,0 0 0 0 0,-1 1-1 0 0,1-1 1 0 0,0 0 0 0 0,-1 0-1 0 0,1 0 1 0 0,0 0 0 0 0,0 0-1 0 0,-1 0 1 0 0,1 0 0 0 0,0 1-1 0 0,0-1 1 0 0,-1 0 0 0 0,-1 2 28 0 0,0 0 0 0 0,0 0 1 0 0,0 0-1 0 0,1 0 0 0 0,-1 1 1 0 0,0-1-1 0 0,1 0 0 0 0,0 1 1 0 0,-1-1-1 0 0,1 1 0 0 0,0-1 1 0 0,0 1-1 0 0,0 3 0 0 0,-9 23 139 0 0,-11 58 0 0 0,18-59-75 0 0,2 0 1 0 0,1 42-1 0 0,13 56 243 0 0,1 47 126 0 0,-14-164-458 0 0,-4 135 331 0 0,2-119-326 0 0,-2-1 1 0 0,0 0 0 0 0,-15 46-1 0 0,14-59-25 0 0,0 1 0 0 0,-1-1 0 0 0,0 0 0 0 0,-1 0 0 0 0,-11 14 0 0 0,-47 45 0 0 0,62-67 0 0 0,0 1 0 0 0,-1-1 0 0 0,1 0 0 0 0,-1 0 0 0 0,0-1 0 0 0,0 1 0 0 0,0-1 0 0 0,-1 0 0 0 0,-7 3 0 0 0,10-4 0 0 0,-1-1 0 0 0,0 1 0 0 0,0-1 0 0 0,0 0 0 0 0,0 0 0 0 0,0 0 0 0 0,0 0 0 0 0,0-1 0 0 0,0 1 0 0 0,0-1 0 0 0,1 1 0 0 0,-1-1 0 0 0,0 0 0 0 0,0 0 0 0 0,1-1 0 0 0,-1 1 0 0 0,-2-2 0 0 0,1 0 0 0 0,-1 1 0 0 0,1-1 0 0 0,0 0 0 0 0,1 0 0 0 0,-1-1 0 0 0,0 1 0 0 0,1-1 0 0 0,0 0 0 0 0,0 0 0 0 0,0 0 0 0 0,0 0 0 0 0,1-1 0 0 0,-3-4 0 0 0,3 2 0 0 0,0 0 0 0 0,0 0 0 0 0,0 0 0 0 0,1 0 0 0 0,0 0 0 0 0,0 0 0 0 0,1 0 0 0 0,0-9 0 0 0,2-5 0 0 0,2 1 0 0 0,0 0 0 0 0,0 1 0 0 0,2-1 0 0 0,12-28 0 0 0,-5 19 0 0 0,1 0 0 0 0,1 1 0 0 0,2 1 0 0 0,0 1 0 0 0,24-27 0 0 0,-23 33 0 0 0,0 0 0 0 0,2 1 0 0 0,0 1 0 0 0,1 1 0 0 0,1 1 0 0 0,31-18 0 0 0,171-73 0 0 0,-173 85 0 0 0,-41 18 0 0 0,0-1 0 0 0,0 0 0 0 0,0-1 0 0 0,-1 0 0 0 0,14-11 0 0 0,-9 4 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4.937"/>
    </inkml:context>
    <inkml:brush xml:id="br0">
      <inkml:brushProperty name="width" value="0.05" units="cm"/>
      <inkml:brushProperty name="height" value="0.05" units="cm"/>
      <inkml:brushProperty name="color" value="#CC0066"/>
    </inkml:brush>
  </inkml:definitions>
  <inkml:trace contextRef="#ctx0" brushRef="#br0">159 16 12256 0 0,'3'-4'0'0'0,"-3"4"7"0"0,0 0 7 0 0,0 0-1 0 0,0 0 1 0 0,1-1 0 0 0,-1 1-1 0 0,0 0 1 0 0,0 0 0 0 0,0 0-1 0 0,0 0 1 0 0,0-1 0 0 0,0 1-1 0 0,0 0 1 0 0,0 0-1 0 0,0 0 1 0 0,0 0 0 0 0,0-1-1 0 0,0 1 1 0 0,0 0 0 0 0,-1 0-1 0 0,1 0 1 0 0,0 0 0 0 0,0-1-1 0 0,0 1 1 0 0,0 0 0 0 0,0 0-1 0 0,0 0 1 0 0,0 0 0 0 0,0 0-1 0 0,0 0 1 0 0,-1-1 0 0 0,1 1-1 0 0,0 0 1 0 0,0 0-1 0 0,0 0 1 0 0,0 0 0 0 0,0 0-1 0 0,0 0 1 0 0,-1 0 0 0 0,1 0-1 0 0,0 0 1 0 0,0 0 0 0 0,0-1-1 0 0,0 1 1 0 0,-1 0 0 0 0,-9-6 594 0 0,10 6-599 0 0,0 0 1 0 0,0 0 0 0 0,0 1 0 0 0,0-1 0 0 0,0 0 0 0 0,0 0-1 0 0,0 0 1 0 0,0 0 0 0 0,0 0 0 0 0,0 0 0 0 0,0 0 0 0 0,0 0-1 0 0,0 0 1 0 0,0 0 0 0 0,0 1 0 0 0,0-1 0 0 0,0 0-1 0 0,0 0 1 0 0,0 0 0 0 0,0 0 0 0 0,0 0 0 0 0,0 0 0 0 0,0 0-1 0 0,0 0 1 0 0,0 0 0 0 0,0 0 0 0 0,0 0 0 0 0,0 1 0 0 0,0-1-1 0 0,0 0 1 0 0,-1 0 0 0 0,1 0 0 0 0,0 0 0 0 0,0 0 0 0 0,0 0-1 0 0,0 0 1 0 0,0 0 0 0 0,0 0 0 0 0,0 0 0 0 0,0 0 0 0 0,0 0-1 0 0,0 0 1 0 0,0 0 0 0 0,-1 0 0 0 0,1 0 0 0 0,0 0 0 0 0,0 0-1 0 0,0 0 1 0 0,0 0 0 0 0,0 0 0 0 0,0 0 0 0 0,0 0-1 0 0,0 0 1 0 0,0 0 0 0 0,0 0 0 0 0,-1 0 0 0 0,1 0 0 0 0,0 0-1 0 0,0 0 1 0 0,0 0 0 0 0,0 0 0 0 0,0 25 1190 0 0,4 34 0 0 0,0-6-55 0 0,-4 196 1889 0 0,-2-107-2037 0 0,25 443 1947 0 0,-21-572-2824 0 0,0 0 0 0 0,1 0 1 0 0,5 18-1 0 0,-6-27-73 0 0,0 1 1 0 0,0 0-1 0 0,0-1 1 0 0,1 1-1 0 0,-1-1 0 0 0,1 0 1 0 0,0 0-1 0 0,0 0 0 0 0,0 0 1 0 0,1-1-1 0 0,0 1 1 0 0,4 3-1 0 0,-6-6-18 0 0,1 0 0 0 0,-1 0 0 0 0,1 0 0 0 0,-1 0 0 0 0,1-1 1 0 0,-1 1-1 0 0,1-1 0 0 0,0 1 0 0 0,-1-1 0 0 0,1 0 0 0 0,0 0 0 0 0,-1 0 0 0 0,1 0 1 0 0,0-1-1 0 0,-1 1 0 0 0,1-1 0 0 0,0 1 0 0 0,-1-1 0 0 0,1 0 0 0 0,-1 0 0 0 0,5-3 1 0 0,5-2 99 0 0,-1-1 1 0 0,22-15-1 0 0,-23 14-51 0 0,0-1-1 0 0,0 0 1 0 0,-1 0 0 0 0,0-1-1 0 0,10-14 1 0 0,-15 19-39 0 0,-1 0-1 0 0,0 0 1 0 0,0-1-1 0 0,-1 1 1 0 0,1-1-1 0 0,-1 1 1 0 0,0-1-1 0 0,-1 0 1 0 0,1 0-1 0 0,-1 0 1 0 0,-1 0-1 0 0,1 0 1 0 0,-1-11-1 0 0,-1 9 0 0 0,0 1-1 0 0,0-1 1 0 0,-1 1-1 0 0,0 0 0 0 0,-1 0 1 0 0,1 0-1 0 0,-1 0 0 0 0,-1 0 1 0 0,1 0-1 0 0,-6-6 0 0 0,3 5 6 0 0,-1-1-1 0 0,0 1 0 0 0,-1 0 0 0 0,0 1 1 0 0,0 0-1 0 0,-12-8 0 0 0,-2 2 37 0 0,-1 0 0 0 0,0 2-1 0 0,0 0 1 0 0,-1 2 0 0 0,-30-8-1 0 0,39 14-32 0 0,0 1 1 0 0,0 0-1 0 0,0 1 0 0 0,-1 1 0 0 0,-29 3 0 0 0,-11 0 325 0 0,58-4-356 0 0,0 0 0 0 0,0 0-1 0 0,0 0 1 0 0,0 0 0 0 0,0 0 0 0 0,0 0-1 0 0,0-1 1 0 0,0 1 0 0 0,0-1 0 0 0,0 1-1 0 0,1-3 1 0 0,6-4 16 0 0,43-27 86 0 0,90-45 1 0 0,-63 37-53 0 0,-9 8-16 0 0,-43 23-18 0 0,0-2-1 0 0,37-26 0 0 0,-60 37-29 0 0,9-6 7 0 0,0-1 0 0 0,11-13-1 0 0,-20 19-6 0 0,-1 0 0 0 0,1-1 0 0 0,-1 1 0 0 0,0-1 0 0 0,0 0 0 0 0,-1 0 0 0 0,1 0 0 0 0,-1 0 0 0 0,2-8-1 0 0,-1 4-1 0 0,-1 1-1 0 0,0-1 1 0 0,0 0-1 0 0,-1 1 1 0 0,0-1-1 0 0,-1 0 0 0 0,0 0 1 0 0,0 0-1 0 0,-1 0 1 0 0,-2-14-1 0 0,-2 0-15 0 0,5 16 1 0 0,-1 1 1 0 0,-1-1 0 0 0,1 0 0 0 0,-1 1 0 0 0,0 0 0 0 0,0-1-1 0 0,-1 1 1 0 0,0 0 0 0 0,-5-8 0 0 0,8 14 8 0 0,0-1 1 0 0,-1 1-1 0 0,1 0 1 0 0,0-1 0 0 0,-1 1-1 0 0,1 0 1 0 0,0-1-1 0 0,-1 1 1 0 0,1 0-1 0 0,-1-1 1 0 0,1 1 0 0 0,-1 0-1 0 0,1 0 1 0 0,0 0-1 0 0,-1-1 1 0 0,1 1-1 0 0,-1 0 1 0 0,1 0-1 0 0,-1 0 1 0 0,1 0 0 0 0,-1 0-1 0 0,1 0 1 0 0,-1 0-1 0 0,1 0 1 0 0,-1 0-1 0 0,1 0 1 0 0,-1 0 0 0 0,1 0-1 0 0,-1 0 1 0 0,1 1-1 0 0,-1-1 1 0 0,1 0-1 0 0,-1 0 1 0 0,1 0-1 0 0,-1 1 1 0 0,1-1 0 0 0,0 0-1 0 0,-1 1 1 0 0,1-1-1 0 0,-1 0 1 0 0,1 1-1 0 0,-1 0 1 0 0,0 0-9 0 0,0 1 0 0 0,0-1 0 0 0,0 1 1 0 0,0-1-1 0 0,0 1 0 0 0,0 0 0 0 0,0-1 0 0 0,1 1 0 0 0,-1 0 1 0 0,0 3-1 0 0,-3 27-16 0 0,1 1 1 0 0,2 0-1 0 0,1 0 1 0 0,1 0 0 0 0,6 34-1 0 0,1-15 25 0 0,23 126 20 0 0,-28-167-3 0 0,1 1 0 0 0,-1-1 0 0 0,2-1 0 0 0,6 14 0 0 0,-2-7 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5.476"/>
    </inkml:context>
    <inkml:brush xml:id="br0">
      <inkml:brushProperty name="width" value="0.05" units="cm"/>
      <inkml:brushProperty name="height" value="0.05" units="cm"/>
      <inkml:brushProperty name="color" value="#CC0066"/>
    </inkml:brush>
  </inkml:definitions>
  <inkml:trace contextRef="#ctx0" brushRef="#br0">166 47 15880 0 0,'-6'4'0'0'0,"2"1"283"0"0,0 0 0 0 0,1 1 0 0 0,0-1 0 0 0,-5 11 0 0 0,3-4 183 0 0,-1 0-1 0 0,-1-1 0 0 0,0 0 1 0 0,0 0-1 0 0,-15 15 0 0 0,-8 12 911 0 0,22-25-963 0 0,0 1 0 0 0,0 0-1 0 0,1 0 1 0 0,-5 18 0 0 0,9-25-288 0 0,1 0 0 0 0,1 0-1 0 0,-1 0 1 0 0,1 1 0 0 0,0-1 0 0 0,1 0 0 0 0,0 1-1 0 0,0-1 1 0 0,0 0 0 0 0,1 0 0 0 0,2 9 0 0 0,-3-15-102 0 0,1 0 1 0 0,-1 0-1 0 0,1 0 1 0 0,0 0-1 0 0,-1 0 0 0 0,1 0 1 0 0,0 0-1 0 0,0 0 1 0 0,0 0-1 0 0,0 0 1 0 0,-1-1-1 0 0,1 1 1 0 0,0 0-1 0 0,1 0 1 0 0,-1-1-1 0 0,0 1 1 0 0,0-1-1 0 0,0 1 1 0 0,0-1-1 0 0,0 0 1 0 0,1 1-1 0 0,-1-1 1 0 0,0 0-1 0 0,0 0 1 0 0,0 1-1 0 0,1-1 1 0 0,1-1-1 0 0,2 1 16 0 0,-1 0-1 0 0,1 0 0 0 0,0-1 1 0 0,-1 1-1 0 0,1-1 1 0 0,6-3-1 0 0,3-2 27 0 0,1-2-1 0 0,-2 0 1 0 0,1-1-1 0 0,-1 0 0 0 0,19-18 1 0 0,-28 24-49 0 0,6-6 31 0 0,0-1 1 0 0,0 0-1 0 0,-1-1 0 0 0,0 0 1 0 0,-1 0-1 0 0,-1-1 0 0 0,12-21 1 0 0,-11 15 27 0 0,-1 1 1 0 0,-1-1 0 0 0,-1 0 0 0 0,0 0-1 0 0,2-23 1 0 0,-1 2 439 0 0,-6 39-433 0 0,-1 1-55 0 0,0-1 0 0 0,0 1 0 0 0,-1 0 0 0 0,1-1-1 0 0,0 1 1 0 0,0 0 0 0 0,0 0 0 0 0,1 0 0 0 0,-1 0-1 0 0,-1 1 1 0 0,0 5 10 0 0,-1 0-1 0 0,2 0 1 0 0,-1 0-1 0 0,1 0 1 0 0,0 1-1 0 0,0-1 1 0 0,1 0-1 0 0,0 0 0 0 0,0 1 1 0 0,3 11-1 0 0,-2-15-7 0 0,0 0-1 0 0,1 1 1 0 0,-1-1-1 0 0,1 0 0 0 0,0-1 1 0 0,0 1-1 0 0,1 0 1 0 0,-1-1-1 0 0,1 1 0 0 0,-1-1 1 0 0,1 1-1 0 0,0-1 1 0 0,1 0-1 0 0,-1-1 0 0 0,0 1 1 0 0,1 0-1 0 0,-1-1 1 0 0,1 0-1 0 0,6 3 0 0 0,-9-7-1 0 0,0 0 0 0 0,0 1-1 0 0,1-1 1 0 0,-1 0 0 0 0,0 1-1 0 0,1-1 1 0 0,-1 1 0 0 0,1 0-1 0 0,2-2 1 0 0,10-7 6 0 0,0 0-1 0 0,-1-1 1 0 0,0-1 0 0 0,-1 0-1 0 0,0 0 1 0 0,-1-1 0 0 0,12-18-1 0 0,-17 22-16 0 0,0 1 0 0 0,0-1-1 0 0,0 2 1 0 0,1-1-1 0 0,1 1 1 0 0,-1 0-1 0 0,1 0 1 0 0,15-10 0 0 0,-19 15-11 0 0,1-1 0 0 0,-1 1 0 0 0,0 0 0 0 0,1 0 0 0 0,-1 1 0 0 0,1-1 1 0 0,-1 1-1 0 0,1 0 0 0 0,-1 0 0 0 0,1 0 0 0 0,0 1 0 0 0,0 0 0 0 0,-1 0 1 0 0,1 0-1 0 0,0 0 0 0 0,0 1 0 0 0,-1 0 0 0 0,1 0 0 0 0,-1 0 0 0 0,1 1 1 0 0,5 1-1 0 0,-7-1-2 0 0,0 0 0 0 0,0 0 0 0 0,0 1 0 0 0,0-1 0 0 0,0 1 0 0 0,0-1 0 0 0,-1 1 0 0 0,1 0 0 0 0,-1 0 0 0 0,0 0 0 0 0,0 0 0 0 0,0 0 0 0 0,0 1 0 0 0,0-1 0 0 0,-1 1 0 0 0,1-1 0 0 0,0 6 0 0 0,0-5 2 0 0,-1 1-1 0 0,0 0 1 0 0,-1-1 0 0 0,1 1 0 0 0,-1 0 0 0 0,0 0-1 0 0,0 0 1 0 0,-1-1 0 0 0,1 1 0 0 0,-1 0 0 0 0,0 0-1 0 0,0-1 1 0 0,-3 7 0 0 0,0-1 6 0 0,-2-1-1 0 0,1 0 1 0 0,-1 0 0 0 0,0 0-1 0 0,-1-1 1 0 0,-10 10 0 0 0,3-5 25 0 0,0 0 0 0 0,-26 16 0 0 0,38-27-30 0 0,2-2-4 0 0,-1 0-1 0 0,1 1 0 0 0,0-1 0 0 0,0 0 1 0 0,-1 0-1 0 0,1 1 0 0 0,0-1 0 0 0,0 0 1 0 0,-1 0-1 0 0,1 0 0 0 0,0 0 0 0 0,-1 1 1 0 0,1-1-1 0 0,0 0 0 0 0,0 0 1 0 0,-1 0-1 0 0,1 0 0 0 0,0 0 0 0 0,-1 0 1 0 0,1 0-1 0 0,0 0 0 0 0,-1 0 0 0 0,1 0 1 0 0,0 0-1 0 0,-1 0 0 0 0,1 0 0 0 0,0 0 1 0 0,-1 0-1 0 0,1 0 0 0 0,0-1 0 0 0,0 1 1 0 0,-1 0-1 0 0,1 0 0 0 0,-1 0 0 0 0,-1-4 30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5.692"/>
    </inkml:context>
    <inkml:brush xml:id="br0">
      <inkml:brushProperty name="width" value="0.05" units="cm"/>
      <inkml:brushProperty name="height" value="0.05" units="cm"/>
      <inkml:brushProperty name="color" value="#CC0066"/>
    </inkml:brush>
  </inkml:definitions>
  <inkml:trace contextRef="#ctx0" brushRef="#br0">0 24 15472 0 0,'6'-5'-146'0'0,"0"-1"371"0"0,-1-5 1060 0 0,-5 11-1283 0 0,2-1 1026 0 0,0 5-45 0 0,12 27-403 0 0,-1 0 0 0 0,-2 1 0 0 0,-1 1 0 0 0,-2 0 0 0 0,8 56 0 0 0,-1 173-114 0 0,-14-227-310 0 0,-12 165 346 0 0,1-78-90 0 0,4-41-62 0 0,0 83 730 0 0,6-161-1003 0 0,0 0 1 0 0,0 0-1 0 0,1 0 0 0 0,-1 0 0 0 0,1-1 0 0 0,0 1 0 0 0,2 5 1 0 0,14-25 642 0 0,-4 4-563 0 0,1-6-4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5.973"/>
    </inkml:context>
    <inkml:brush xml:id="br0">
      <inkml:brushProperty name="width" value="0.05" units="cm"/>
      <inkml:brushProperty name="height" value="0.05" units="cm"/>
      <inkml:brushProperty name="color" value="#CC0066"/>
    </inkml:brush>
  </inkml:definitions>
  <inkml:trace contextRef="#ctx0" brushRef="#br0">276 1 15680 0 0,'-13'-1'59'0'0,"0"10"851"0"0,-5 2 322 0 0,12-9-1062 0 0,-18 8 682 0 0,-2 3-410 0 0,1 1-1 0 0,-30 21 0 0 0,45-27-278 0 0,0 0 0 0 0,1 0 0 0 0,-1 0 0 0 0,2 1-1 0 0,-1 1 1 0 0,1-1 0 0 0,1 1 0 0 0,-10 17 0 0 0,16-25-86 0 0,0 0 1 0 0,0 0-1 0 0,0 0 1 0 0,0 1 0 0 0,1-1-1 0 0,-1 0 1 0 0,1 1-1 0 0,-1-1 1 0 0,1 0 0 0 0,0 1-1 0 0,0-1 1 0 0,0 0-1 0 0,0 1 1 0 0,0-1 0 0 0,0 1-1 0 0,1-1 1 0 0,-1 0-1 0 0,1 1 1 0 0,0-1-1 0 0,-1 0 1 0 0,1 0 0 0 0,3 5-1 0 0,-1-3 56 0 0,1 1 0 0 0,0-1 0 0 0,0 0 0 0 0,0 0 0 0 0,1 0 0 0 0,-1 0 0 0 0,1-1 0 0 0,9 5 0 0 0,-4-2 6 0 0,1 0 0 0 0,0-1 1 0 0,1-1-1 0 0,-1 0 0 0 0,1 0 0 0 0,0-1 0 0 0,0-1 0 0 0,0 0 1 0 0,20 1-1 0 0,6-2 174 0 0,62 0 486 0 0,91-12 1103 0 0,-185 11-1711 0 0,-3 0 1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1.556"/>
    </inkml:context>
    <inkml:brush xml:id="br0">
      <inkml:brushProperty name="width" value="0.05" units="cm"/>
      <inkml:brushProperty name="height" value="0.05" units="cm"/>
      <inkml:brushProperty name="color" value="#CC0066"/>
    </inkml:brush>
  </inkml:definitions>
  <inkml:trace contextRef="#ctx0" brushRef="#br0">1 13 9344 0 0,'1'0'40'0'0,"-1"0"0"0"0,1 1 1 0 0,0-1-1 0 0,-1 1 0 0 0,1-1 1 0 0,0 1-1 0 0,-1-1 0 0 0,1 1 0 0 0,-1-1 1 0 0,1 1-1 0 0,-1 0 0 0 0,1-1 1 0 0,-1 1-1 0 0,0 0 0 0 0,1-1 1 0 0,-1 1-1 0 0,0 0 0 0 0,1 0 1 0 0,-1-1-1 0 0,0 1 0 0 0,0 0 1 0 0,1 1-1 0 0,2 6 402 0 0,12 17 1022 0 0,-4-4-571 0 0,0 0 0 0 0,13 38 0 0 0,10 55 692 0 0,18 45 93 0 0,16-7 28 0 0,-65-145-1571 0 0,0-1 0 0 0,1 1 0 0 0,0 0 1 0 0,0-1-1 0 0,0 0 0 0 0,1 0 0 0 0,0 0 0 0 0,0-1 0 0 0,7 6 1 0 0,-11-10-91 0 0,0 0 1 0 0,0 0 0 0 0,0-1 0 0 0,1 1 0 0 0,-1 0 0 0 0,0-1-1 0 0,1 0 1 0 0,-1 1 0 0 0,0-1 0 0 0,1 0 0 0 0,-1 1-1 0 0,1-1 1 0 0,-1 0 0 0 0,0 0 0 0 0,1 0 0 0 0,-1 0-1 0 0,1-1 1 0 0,-1 1 0 0 0,0 0 0 0 0,1 0 0 0 0,-1-1-1 0 0,0 1 1 0 0,1-1 0 0 0,1-1 0 0 0,3-1 150 0 0,0-1 1 0 0,0 0-1 0 0,10-8 1 0 0,-6 3 41 0 0,7-4-54 0 0,-1-1 1 0 0,0-1-1 0 0,-1 0 1 0 0,-1-1-1 0 0,-1 0 1 0 0,0-2 0 0 0,-1 1-1 0 0,-1-1 1 0 0,0-1-1 0 0,-2 0 1 0 0,0 0-1 0 0,8-28 1 0 0,5-28 563 0 0,-4-2 0 0 0,12-104-1 0 0,-28 136 771 0 0,-1 46-1412 0 0,1 2-7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2.139"/>
    </inkml:context>
    <inkml:brush xml:id="br0">
      <inkml:brushProperty name="width" value="0.05" units="cm"/>
      <inkml:brushProperty name="height" value="0.05" units="cm"/>
      <inkml:brushProperty name="color" value="#CC0066"/>
    </inkml:brush>
  </inkml:definitions>
  <inkml:trace contextRef="#ctx0" brushRef="#br0">6 334 18791 0 0,'1'29'188'0'0,"1"15"745"0"0,0 10 192 0 0,0-10-347 0 0,0-16-164 0 0,-2 0-1 0 0,-1 0 0 0 0,-5 36 1 0 0,2-41-147 0 0,2 0 1 0 0,0 26-1 0 0,2-48-253 0 0,0-19 270 0 0,7-99-119 0 0,-3 75-269 0 0,16-119 249 0 0,-14 131-239 0 0,1 0 0 0 0,1 0 0 0 0,16-34 0 0 0,-21 58-79 0 0,0 0 0 0 0,0 1 0 0 0,1-1 0 0 0,0 1 0 0 0,0 0-1 0 0,0 0 1 0 0,0 1 0 0 0,1-1 0 0 0,0 1 0 0 0,0 0 0 0 0,0 0 0 0 0,10-5-1 0 0,-12 7-9 0 0,1 0-1 0 0,0 0 0 0 0,0 1 0 0 0,0-1 0 0 0,0 1 0 0 0,-1 0 0 0 0,2 0 1 0 0,-1 0-1 0 0,0 1 0 0 0,0 0 0 0 0,0-1 0 0 0,0 1 0 0 0,0 1 0 0 0,0-1 0 0 0,0 0 1 0 0,0 1-1 0 0,0 0 0 0 0,0 0 0 0 0,0 0 0 0 0,6 3 0 0 0,-1 1 6 0 0,-1 0-1 0 0,0 1 1 0 0,0 0-1 0 0,-1 0 1 0 0,1 1-1 0 0,-1 0 0 0 0,-1 0 1 0 0,0 1-1 0 0,0-1 1 0 0,0 1-1 0 0,-1 1 1 0 0,6 10-1 0 0,2 10 24 0 0,-1 2 0 0 0,11 40-1 0 0,-21-68-40 0 0,4 22 37 0 0,-1 0 0 0 0,3 41 0 0 0,2 11 60 0 0,-7-61-37 0 0,-1 1-1 0 0,0 19 0 0 0,-2-35-27 0 0,1-2-25 0 0,-1 0 0 0 0,0 0 1 0 0,0 0-1 0 0,0 0 0 0 0,1 0 1 0 0,-1 0-1 0 0,1 0 0 0 0,-1 0 1 0 0,0 0-1 0 0,1 0 0 0 0,1-1 1 0 0,13-22 18 0 0,0-1 0 0 0,-2 0 0 0 0,-1 0 1 0 0,0-1-1 0 0,7-31 0 0 0,28-94 65 0 0,-29 95-61 0 0,0 9 25 0 0,41-79 0 0 0,-39 87-33 0 0,-18 35-22 0 0,0-1 0 0 0,1 1 0 0 0,0 0 0 0 0,0 0 0 0 0,0 0 0 0 0,0 0 0 0 0,1 0 0 0 0,-1 1 0 0 0,1 0 0 0 0,0-1-1 0 0,0 1 1 0 0,0 1 0 0 0,0-1 0 0 0,1 1 0 0 0,-1-1 0 0 0,1 1 0 0 0,0 0 0 0 0,-1 1 0 0 0,1-1 0 0 0,7 0 0 0 0,-5 1 1 0 0,0 1 0 0 0,1-1 1 0 0,-1 2-1 0 0,0-1 0 0 0,0 1 1 0 0,0 0-1 0 0,1 0 1 0 0,-1 1-1 0 0,0 0 0 0 0,-1 0 1 0 0,1 1-1 0 0,0 0 0 0 0,9 6 1 0 0,-9-5 0 0 0,0 1 0 0 0,0 1 0 0 0,0-1 0 0 0,-1 1 0 0 0,0 0-1 0 0,0 1 1 0 0,-1-1 0 0 0,0 1 0 0 0,0 1 0 0 0,5 8 0 0 0,-2 0 13 0 0,-1-1 1 0 0,-1 1-1 0 0,0 0 0 0 0,4 20 0 0 0,-7-17 13 0 0,-1 1 1 0 0,0-1-1 0 0,-2 0 0 0 0,0 0 0 0 0,-4 26 0 0 0,0-14 26 0 0,1-18-24 0 0,1 0-1 0 0,1 0 1 0 0,1 22-1 0 0,0-31-25 0 0,0 0 0 0 0,1-1 0 0 0,0 1 0 0 0,-1-1 0 0 0,1 1 0 0 0,1-1 0 0 0,-1 0 0 0 0,0 1 0 0 0,1-1 0 0 0,0 0 0 0 0,0 0 0 0 0,0 0 0 0 0,0 0 0 0 0,0 0 0 0 0,1 0 0 0 0,-1-1 0 0 0,1 1 0 0 0,3 2 0 0 0,10 4 31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6.666"/>
    </inkml:context>
    <inkml:brush xml:id="br0">
      <inkml:brushProperty name="width" value="0.05" units="cm"/>
      <inkml:brushProperty name="height" value="0.05" units="cm"/>
      <inkml:brushProperty name="color" value="#CC0066"/>
    </inkml:brush>
  </inkml:definitions>
  <inkml:trace contextRef="#ctx0" brushRef="#br0">92 1 18695 0 0,'-1'1'130'0'0,"-1"0"-1"0"0,1 1 0 0 0,0-1 0 0 0,0 0 0 0 0,0 1 0 0 0,1 0 1 0 0,-1-1-1 0 0,0 1 0 0 0,0-1 0 0 0,0 4 0 0 0,0-1 93 0 0,1 0 0 0 0,0 0 1 0 0,-1 1-1 0 0,1-1 0 0 0,1 5 0 0 0,0 2-132 0 0,-6 80 1518 0 0,-1 15-133 0 0,6-47-1078 0 0,1 40 401 0 0,-14 113 0 0 0,6-160-643 0 0,-20 120 380 0 0,18-123-214 0 0,-6 68 1 0 0,16-84-135 0 0,-1-31-165 0 0,0 1 0 0 0,1-1 0 0 0,-1 0 0 0 0,1 0 0 0 0,-1 0-1 0 0,1 0 1 0 0,0 0 0 0 0,0 0 0 0 0,0 0 0 0 0,0 0-1 0 0,0 0 1 0 0,2 2 0 0 0,-2-4-12 0 0,0 0 0 0 0,-1 1-1 0 0,1-1 1 0 0,0 0 0 0 0,0 0 0 0 0,0 0 0 0 0,0 0-1 0 0,-1 0 1 0 0,1 0 0 0 0,0 0 0 0 0,0 0-1 0 0,0 0 1 0 0,0 0 0 0 0,-1 0 0 0 0,1-1-1 0 0,0 1 1 0 0,0 0 0 0 0,0 0 0 0 0,-1-1-1 0 0,1 1 1 0 0,0-1 0 0 0,0 1 0 0 0,-1-1 0 0 0,1 1-1 0 0,0-1 1 0 0,0 0 0 0 0,2-1 19 0 0,7-4 10 0 0,0-1-1 0 0,-1 0 0 0 0,0-1 0 0 0,9-9 0 0 0,4-6 10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6.942"/>
    </inkml:context>
    <inkml:brush xml:id="br0">
      <inkml:brushProperty name="width" value="0.05" units="cm"/>
      <inkml:brushProperty name="height" value="0.05" units="cm"/>
      <inkml:brushProperty name="color" value="#CC0066"/>
    </inkml:brush>
  </inkml:definitions>
  <inkml:trace contextRef="#ctx0" brushRef="#br0">15 85 14272 0 0,'-6'4'80'0'0,"0"1"279"0"0,6-5-278 0 0,-1 1 0 0 0,1 0 0 0 0,0 0 0 0 0,-1 0-1 0 0,1 0 1 0 0,0 0 0 0 0,0 0 0 0 0,-1 0 0 0 0,1 0 0 0 0,0 0 0 0 0,0 0-1 0 0,0-1 1 0 0,0 1 0 0 0,0 0 0 0 0,1 2 0 0 0,-1 10 242 0 0,4 33 394 0 0,2-22-414 0 0,-4-19-249 0 0,-1-3-35 0 0,-1 0 0 0 0,1 0-1 0 0,0 0 1 0 0,0 0 0 0 0,-1 0-1 0 0,1 0 1 0 0,0 0 0 0 0,1 0-1 0 0,-1-1 1 0 0,2 4 0 0 0,1-1 19 0 0,-2-1 12 0 0,0 0 0 0 0,0 0 0 0 0,0 0 0 0 0,1-1-1 0 0,-1 1 1 0 0,5 3 0 0 0,-1-1 90 0 0,-1-4-10 0 0,19-2 107 0 0,0-2-1 0 0,0-1 1 0 0,0 0 0 0 0,-1-2 0 0 0,1-1 0 0 0,-1-1 0 0 0,32-16-1 0 0,-46 19-59 0 0,0 0-1 0 0,0-1 0 0 0,15-14 1 0 0,-22 18-107 0 0,0 0 1 0 0,0 0 0 0 0,0 0-1 0 0,0 0 1 0 0,0 0-1 0 0,-1-1 1 0 0,1 1-1 0 0,0 0 1 0 0,-1-1 0 0 0,0 0-1 0 0,0 1 1 0 0,0-1-1 0 0,0 0 1 0 0,0 1 0 0 0,0-1-1 0 0,-1 0 1 0 0,1 0-1 0 0,-1-5 1 0 0,0 5-7 0 0,-1 1-1 0 0,0 0 1 0 0,0 0-1 0 0,0-1 1 0 0,0 1-1 0 0,0 0 1 0 0,0 0 0 0 0,0 0-1 0 0,-1 0 1 0 0,1 0-1 0 0,-3-2 1 0 0,-22-19 340 0 0,18 16-298 0 0,0 1 1 0 0,0 0 0 0 0,0 1 0 0 0,-1 0 0 0 0,1 0-1 0 0,-1 1 1 0 0,0 0 0 0 0,-1 0 0 0 0,1 1 0 0 0,0 0-1 0 0,-1 1 1 0 0,0 0 0 0 0,0 1 0 0 0,1 0 0 0 0,-1 0 0 0 0,0 1-1 0 0,-19 2 1 0 0,18-1 20 0 0,-3-1 70 0 0,0 1 0 0 0,0 1 0 0 0,0 0 0 0 0,0 1 0 0 0,0 1 0 0 0,-20 8 0 0 0,34-12-172 0 0,-1 0 0 0 0,1 0 1 0 0,0 0-1 0 0,0 0 0 0 0,0 1 1 0 0,-1-1-1 0 0,1 0 0 0 0,0 0 1 0 0,0 0-1 0 0,0 1 0 0 0,0-1 1 0 0,0 0-1 0 0,0 0 0 0 0,0 1 1 0 0,-1-1-1 0 0,1 0 0 0 0,0 0 1 0 0,0 0-1 0 0,0 1 0 0 0,0-1 1 0 0,0 0-1 0 0,0 0 0 0 0,0 1 1 0 0,0-1-1 0 0,0 0 0 0 0,0 0 1 0 0,0 1-1 0 0,0-1 0 0 0,1 0 1 0 0,-1 0-1 0 0,0 1 0 0 0,0-1 0 0 0,4 0 98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0.837"/>
    </inkml:context>
    <inkml:brush xml:id="br0">
      <inkml:brushProperty name="width" value="0.05" units="cm"/>
      <inkml:brushProperty name="height" value="0.05" units="cm"/>
      <inkml:brushProperty name="color" value="#CC0066"/>
    </inkml:brush>
  </inkml:definitions>
  <inkml:trace contextRef="#ctx0" brushRef="#br0">10 150 16575 0 0,'0'-2'-49'0'0,"-1"-1"33"0"0,0 1 63 0 0,-2-2 118 0 0,-1-4 451 0 0,5 1-148 0 0,0 5-366 0 0,0 0 0 0 0,0 0 0 0 0,0 0 1 0 0,0 1-1 0 0,1-1 0 0 0,-1 0 0 0 0,1 1 0 0 0,-1-1 0 0 0,1 1 0 0 0,0 0 0 0 0,0 0 0 0 0,-1-1 0 0 0,4 0 1 0 0,27-11 539 0 0,-22 10-467 0 0,1 1-1 0 0,0 0 1 0 0,0 1-1 0 0,0 0 1 0 0,0 1-1 0 0,12 1 1 0 0,7 1 155 0 0,30 8 1 0 0,-51-8-280 0 0,0 1 0 0 0,0 0 0 0 0,0 0 0 0 0,0 1 0 0 0,0 0 0 0 0,0 1-1 0 0,-1 0 1 0 0,0 1 0 0 0,0-1 0 0 0,-1 1 0 0 0,0 1 0 0 0,13 14 0 0 0,-18-19 3 0 0,-1 1 0 0 0,1 0-1 0 0,-1-1 1 0 0,0 1-1 0 0,0 0 1 0 0,-1 0 0 0 0,1-1-1 0 0,-1 1 1 0 0,1 0-1 0 0,-1 0 1 0 0,0 0 0 0 0,0 0-1 0 0,0 0 1 0 0,0 0-1 0 0,0 0 1 0 0,-1 0 0 0 0,0 3-1 0 0,-2 19 518 0 0,4-19-457 0 0,-1 0-1 0 0,0 0 1 0 0,-1 0-1 0 0,1 0 1 0 0,-1 0 0 0 0,-1 0-1 0 0,1 0 1 0 0,-1 0-1 0 0,0 0 1 0 0,0-1-1 0 0,-4 8 1 0 0,-2 0 202 0 0,-1 0 0 0 0,0-1 0 0 0,-2 1 0 0 0,-12 11 0 0 0,21-22-227 0 0,0-1 0 0 0,0 0 1 0 0,0 1-1 0 0,0-1 0 0 0,-1 0 0 0 0,1 0 1 0 0,0 0-1 0 0,-1 0 0 0 0,-4 0 1 0 0,6 0-27 0 0,0-1 0 0 0,0 0 0 0 0,-1 0 0 0 0,1 0 0 0 0,0 0 0 0 0,-1 0 0 0 0,1 0 0 0 0,0 0 0 0 0,0 0 0 0 0,-1 0 0 0 0,1-1 0 0 0,0 1 0 0 0,0 0 0 0 0,-1-1 0 0 0,1 1 0 0 0,0-1 0 0 0,0 1 0 0 0,0-1 0 0 0,-2-1 0 0 0,2 0-21 0 0,1 1-1 0 0,-1 0 1 0 0,1-1 0 0 0,0 1-1 0 0,0-1 1 0 0,0 1 0 0 0,0-1 0 0 0,0 1-1 0 0,0-1 1 0 0,0 1 0 0 0,0-1-1 0 0,0 1 1 0 0,1-1 0 0 0,-1 1-1 0 0,0 0 1 0 0,1-1 0 0 0,1-2-1 0 0,0-2 34 0 0,9-25 241 0 0,1 1 0 0 0,2 0 0 0 0,27-44-1 0 0,-28 51-122 0 0,-2 3 28 0 0,1 1 0 0 0,1 0 0 0 0,24-27 0 0 0,-31 40-177 0 0,1-1 0 0 0,0 1 0 0 0,0 1-1 0 0,0-1 1 0 0,1 1 0 0 0,0 0 0 0 0,0 1-1 0 0,0 0 1 0 0,0 0 0 0 0,1 1 0 0 0,15-4 0 0 0,-3 2-29 0 0,1 1 0 0 0,-1 1 0 0 0,42-1 0 0 0,-55 4-62 0 0,1 1 0 0 0,-1 0 1 0 0,1 0-1 0 0,-1 1 0 0 0,0 0 0 0 0,1 0 0 0 0,-1 1 1 0 0,0 0-1 0 0,0 0 0 0 0,-1 1 0 0 0,1 0 1 0 0,13 10-1 0 0,-17-10-41 0 0,-1-1 0 0 0,1 1 1 0 0,-1 0-1 0 0,1 0 0 0 0,-1 0 1 0 0,0 1-1 0 0,-1-1 0 0 0,4 7 1 0 0,13 41-661 0 0,-4-12 323 0 0,-4-13 229 0 0,7 15-72 0 0,-16-28 224 0 0,-2-13 42 0 0,0 0 0 0 0,0 0 0 0 0,1 0 0 0 0,-1 0 0 0 0,0 0 0 0 0,0 0 0 0 0,0 0 0 0 0,1 0 0 0 0,-1 0 0 0 0,1 0 0 0 0,-1 0 0 0 0,1 1 0 0 0,3 1-5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7.299"/>
    </inkml:context>
    <inkml:brush xml:id="br0">
      <inkml:brushProperty name="width" value="0.05" units="cm"/>
      <inkml:brushProperty name="height" value="0.05" units="cm"/>
      <inkml:brushProperty name="color" value="#CC0066"/>
    </inkml:brush>
  </inkml:definitions>
  <inkml:trace contextRef="#ctx0" brushRef="#br0">161 1 17079 0 0,'-3'0'75'0'0,"-1"0"193"0"0,0 0-1 0 0,1 0 1 0 0,-1 0 0 0 0,0 0 0 0 0,1 1 0 0 0,-6 1 0 0 0,6-1-73 0 0,1 1 0 0 0,0-1 1 0 0,-1 1-1 0 0,1 0 0 0 0,0-1 0 0 0,0 1 1 0 0,1 0-1 0 0,-1 0 0 0 0,0 0 0 0 0,-2 4 1 0 0,-14 19 922 0 0,13-20-972 0 0,3-2-23 0 0,-1 0-1 0 0,1 0 0 0 0,0 1 1 0 0,0-1-1 0 0,-2 6 0 0 0,-10 18 253 0 0,2-5 15 0 0,-13 34 0 0 0,22-49-294 0 0,1 0 0 0 0,0 0-1 0 0,0 0 1 0 0,1 0 0 0 0,0 0 0 0 0,0 1 0 0 0,1-1 0 0 0,0 0 0 0 0,1 15 0 0 0,1-16-10 0 0,-1 0 0 0 0,0 0 0 0 0,1-1 0 0 0,0 1 0 0 0,1-1 0 0 0,-1 1 0 0 0,1-1 0 0 0,0 0 0 0 0,4 5 1 0 0,-5-7-33 0 0,1 1 0 0 0,0-2 0 0 0,0 1 0 0 0,0 0 0 0 0,0-1 0 0 0,0 1 1 0 0,0-1-1 0 0,1 0 0 0 0,-1 0 0 0 0,1 0 0 0 0,0-1 0 0 0,0 1 1 0 0,-1-1-1 0 0,7 1 0 0 0,-2 0 65 0 0,0-1 1 0 0,14 1 0 0 0,1-4 62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7.939"/>
    </inkml:context>
    <inkml:brush xml:id="br0">
      <inkml:brushProperty name="width" value="0.05" units="cm"/>
      <inkml:brushProperty name="height" value="0.05" units="cm"/>
      <inkml:brushProperty name="color" value="#CC0066"/>
    </inkml:brush>
  </inkml:definitions>
  <inkml:trace contextRef="#ctx0" brushRef="#br0">245 777 15680 0 0,'-28'4'267'0'0,"6"-6"789"0"0,19 1-990 0 0,-6 2 627 0 0,3 1-463 0 0,3-1-113 0 0,1-1 0 0 0,-1 1 0 0 0,1 0 0 0 0,-1 0-1 0 0,1 0 1 0 0,0 0 0 0 0,0 1 0 0 0,-1-1 0 0 0,-3 4 0 0 0,-3 0 115 0 0,4-3-65 0 0,1 1 0 0 0,0-1 0 0 0,-1 1 0 0 0,1 1 0 0 0,0-1 0 0 0,-6 7 0 0 0,-28 25 950 0 0,16-14-707 0 0,13-10 3 0 0,4-4-284 0 0,3-4-58 0 0,0 1 0 0 0,0-1 0 0 0,0 1 0 0 0,0 0 0 0 0,-3 7 0 0 0,-6 28 290 0 0,10-35-305 0 0,0 0 1 0 0,0 1-1 0 0,1-1 0 0 0,-1 0 0 0 0,1 0 0 0 0,1 1 0 0 0,-1-1 0 0 0,2 8 0 0 0,-2-12-43 0 0,0 1 0 0 0,0 0 0 0 0,1 0 0 0 0,-1-1 0 0 0,0 1 0 0 0,1 0 0 0 0,-1-1-1 0 0,0 1 1 0 0,1 0 0 0 0,-1-1 0 0 0,1 1 0 0 0,-1-1 0 0 0,1 1 0 0 0,0 0 0 0 0,-1-1 0 0 0,1 1 0 0 0,-1-1-1 0 0,2 1 1 0 0,17 3 107 0 0,-10-3-63 0 0,9 0-8 0 0,1-1 0 0 0,-1 0 1 0 0,0-1-1 0 0,0-2 0 0 0,34-7 1 0 0,-33 5 1 0 0,0-2 0 0 0,-1 0 1 0 0,0 0-1 0 0,0-2 1 0 0,19-12-1 0 0,-30 17-18 0 0,-1-1 1 0 0,1 0-1 0 0,-1 0 0 0 0,0-1 0 0 0,0 1 0 0 0,-1-1 1 0 0,1-1-1 0 0,-1 1 0 0 0,-1-1 0 0 0,1 0 0 0 0,-1 0 1 0 0,-1 0-1 0 0,1-1 0 0 0,-1 1 0 0 0,3-12 1 0 0,-4 11 14 0 0,2-8 92 0 0,0 1 0 0 0,-2 0 0 0 0,2-21 0 0 0,-4 36-134 0 0,0-1 0 0 0,0 1-1 0 0,0 0 1 0 0,0-1 0 0 0,0 1 0 0 0,0 0 0 0 0,0-1 0 0 0,0 1 0 0 0,0 0 0 0 0,0-1 0 0 0,0 1 0 0 0,0 0 0 0 0,0-1 0 0 0,0 1 0 0 0,0 0 0 0 0,-1-1 0 0 0,1 1 0 0 0,0 0 0 0 0,0-1 0 0 0,0 1 0 0 0,0 0 0 0 0,-1-1 0 0 0,1 1 0 0 0,0 0 0 0 0,0 0 0 0 0,-1-1 0 0 0,1 1 0 0 0,0 0 0 0 0,0 0 0 0 0,-1 0 0 0 0,1 0 0 0 0,0-1 0 0 0,-1 1 0 0 0,1 0 0 0 0,0 0 0 0 0,-1 0 0 0 0,1 0 0 0 0,0 0 0 0 0,-1 0 0 0 0,1 0 0 0 0,0 0 0 0 0,-1 0 0 0 0,1 0 0 0 0,0 0 0 0 0,-1 0 0 0 0,0 0 11 0 0,0 0 0 0 0,0 1 1 0 0,0-1-1 0 0,1 0 0 0 0,-1 1 1 0 0,0-1-1 0 0,0 1 0 0 0,1-1 1 0 0,-1 1-1 0 0,0-1 0 0 0,1 1 0 0 0,-1 0 1 0 0,0-1-1 0 0,1 1 0 0 0,-1 0 1 0 0,0 1-1 0 0,-1 3 21 0 0,1-1-1 0 0,-1 1 1 0 0,1-1 0 0 0,0 1 0 0 0,0 0-1 0 0,1 0 1 0 0,0 0 0 0 0,0 0 0 0 0,0 6-1 0 0,1 4 69 0 0,6 25 0 0 0,-5-33-59 0 0,0 1-1 0 0,0-1 1 0 0,1 1-1 0 0,0-1 1 0 0,0 0 0 0 0,1 0-1 0 0,0 0 1 0 0,0-1-1 0 0,7 10 1 0 0,-8-14-25 0 0,-1 1 0 0 0,1 0 0 0 0,0-1 0 0 0,0 0 0 0 0,0 1 0 0 0,0-1 0 0 0,0 0 0 0 0,1-1 0 0 0,-1 1 0 0 0,0-1 0 0 0,1 1 0 0 0,0-1 0 0 0,-1 0 1 0 0,1 0-1 0 0,-1-1 0 0 0,1 1 0 0 0,0-1 0 0 0,0 0 0 0 0,-1 0 0 0 0,1 0 0 0 0,6-1 0 0 0,6-2 35 0 0,0 0 0 0 0,0-2 0 0 0,-1 1 0 0 0,30-15 1 0 0,-20 6 44 0 0,48-34 0 0 0,-59 37-73 0 0,-1-1-1 0 0,0-1 0 0 0,0 0 0 0 0,-1-1 0 0 0,-1 0 0 0 0,0-1 0 0 0,-1 0 0 0 0,-1 0 1 0 0,0-1-1 0 0,10-24 0 0 0,-11 20-19 0 0,-1-2 0 0 0,-1 1 0 0 0,-1-1 1 0 0,-1 0-1 0 0,0 0 0 0 0,-2 0 0 0 0,0-1 0 0 0,-2-24 0 0 0,0 36-6 0 0,-13-191 21 0 0,9 164-23 0 0,-2 1 0 0 0,-1 0 0 0 0,-18-51 0 0 0,19 71-1 0 0,-1 0 0 0 0,-1 1 0 0 0,-17-26 0 0 0,25 40 0 0 0,0 1 0 0 0,-1-1 0 0 0,1 1 0 0 0,-1-1-1 0 0,1 0 1 0 0,-1 1 0 0 0,1-1 0 0 0,-1 1 0 0 0,1-1 0 0 0,-1 1 0 0 0,0-1-1 0 0,1 1 1 0 0,-1-1 0 0 0,1 1 0 0 0,-1 0 0 0 0,0-1 0 0 0,0 1-1 0 0,1 0 1 0 0,-1 0 0 0 0,0-1 0 0 0,0 1 0 0 0,1 0 0 0 0,-1 0 0 0 0,0 0-1 0 0,0 0 1 0 0,1 0 0 0 0,-1 0 0 0 0,0 0 0 0 0,0 0 0 0 0,1 0 0 0 0,-1 1-1 0 0,0-1 1 0 0,0 0 0 0 0,1 0 0 0 0,-1 1 0 0 0,0-1 0 0 0,1 0 0 0 0,-1 1-1 0 0,0-1 1 0 0,1 1 0 0 0,-1-1 0 0 0,0 1 0 0 0,-14 6-2 0 0,12-6 2 0 0,1 0 0 0 0,0 0 0 0 0,0 0 0 0 0,-1 0 0 0 0,1 1 0 0 0,0-1 0 0 0,0 1 0 0 0,0 0 0 0 0,1-1 0 0 0,-1 1 0 0 0,0 0 0 0 0,1 0 0 0 0,-1 0 0 0 0,1 0 0 0 0,0 1 0 0 0,-1-1 0 0 0,-1 4 0 0 0,-1 6 0 0 0,-1 0 0 0 0,-2 16 0 0 0,5-20 0 0 0,-4 14 13 0 0,2 0 0 0 0,1 0 0 0 0,1 1 0 0 0,1-1 0 0 0,1 1 0 0 0,0-1 0 0 0,8 41 0 0 0,1-18 30 0 0,2 1 0 0 0,30 74 0 0 0,-32-98-17 0 0,7 21 65 0 0,33 61-1 0 0,10-8 80 0 0,-47-80-109 0 0,0 0 1 0 0,1 0-1 0 0,22 19 1 0 0,-14-22 50 0 0,-13-11-56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8.698"/>
    </inkml:context>
    <inkml:brush xml:id="br0">
      <inkml:brushProperty name="width" value="0.05" units="cm"/>
      <inkml:brushProperty name="height" value="0.05" units="cm"/>
      <inkml:brushProperty name="color" value="#CC0066"/>
    </inkml:brush>
  </inkml:definitions>
  <inkml:trace contextRef="#ctx0" brushRef="#br0">263 570 14968 0 0,'-2'-1'81'0'0,"-1"0"0"0"0,0 0 1 0 0,0 0-1 0 0,0 1 0 0 0,-1-1 1 0 0,-3 1-1 0 0,3 0 238 0 0,-1 0-1 0 0,0 1 1 0 0,1 0 0 0 0,-1-1-1 0 0,1 2 1 0 0,-6 1-1 0 0,1 0 517 0 0,0 2 0 0 0,-1-1-1 0 0,-8 7 1 0 0,16-9-778 0 0,-12 8 347 0 0,5-2-299 0 0,-26 25 421 0 0,26-25-427 0 0,4-4-43 0 0,1 0 0 0 0,-1 1-1 0 0,1 0 1 0 0,0 0 0 0 0,-5 7-1 0 0,3-5-14 0 0,-17 26 166 0 0,8-8-88 0 0,13-23-100 0 0,1 0-1 0 0,0 0 1 0 0,0 0 0 0 0,0 0 0 0 0,0 0-1 0 0,1 0 1 0 0,-1 0 0 0 0,1 1-1 0 0,-1-1 1 0 0,1 0 0 0 0,-1 4 0 0 0,1 0 51 0 0,0-5-63 0 0,0-1 1 0 0,0 1 0 0 0,0-1-1 0 0,0 1 1 0 0,0-1 0 0 0,1 1-1 0 0,-1-1 1 0 0,0 1 0 0 0,0-1 0 0 0,0 0-1 0 0,1 1 1 0 0,-1-1 0 0 0,0 1-1 0 0,1-1 1 0 0,-1 1 0 0 0,0-1-1 0 0,1 0 1 0 0,-1 1 0 0 0,0-1 0 0 0,1 0-1 0 0,-1 1 1 0 0,1-1 0 0 0,-1 0-1 0 0,1 0 1 0 0,-1 0 0 0 0,1 1-1 0 0,-1-1 1 0 0,1 0 0 0 0,-1 0 0 0 0,1 0-1 0 0,-1 0 1 0 0,1 0 0 0 0,-1 0-1 0 0,1 0 1 0 0,-1 0 0 0 0,1 0-1 0 0,-1 0 1 0 0,1 0 0 0 0,-1 0-1 0 0,1 0 1 0 0,-1 0 0 0 0,1 0 0 0 0,0-1-1 0 0,3 1 17 0 0,-2 0-14 0 0,-1 0 0 0 0,1-1 1 0 0,-1 1-1 0 0,1 0 0 0 0,0-1 0 0 0,-1 1 0 0 0,1-1 0 0 0,-1 0 0 0 0,1 0 0 0 0,-1 1 0 0 0,3-3 1 0 0,57-29 177 0 0,-1-2 1 0 0,67-53 0 0 0,-114 77-149 0 0,0 0 0 0 0,-1-1-1 0 0,0-1 1 0 0,-1 0-1 0 0,-1 0 1 0 0,1-1 0 0 0,-2-1-1 0 0,0 1 1 0 0,-1-2 0 0 0,0 1-1 0 0,-1-1 1 0 0,-1 0 0 0 0,0-1-1 0 0,-1 1 1 0 0,0-1-1 0 0,-2 0 1 0 0,0 0 0 0 0,-1 0-1 0 0,0-1 1 0 0,-1 1 0 0 0,-2-25-1 0 0,-4 6 55 0 0,0 1 0 0 0,-3 0 1 0 0,-1 0-1 0 0,-24-61 0 0 0,28 83-22 0 0,-1 0 1 0 0,0 1-1 0 0,-15-22 0 0 0,21 33-56 0 0,-1 0-1 0 0,1-1 1 0 0,0 1-1 0 0,0 0 1 0 0,0 0-1 0 0,0-1 1 0 0,-1 1 0 0 0,1 0-1 0 0,0 0 1 0 0,0 0-1 0 0,0-1 1 0 0,-1 1-1 0 0,1 0 1 0 0,0 0-1 0 0,0 0 1 0 0,-1 0-1 0 0,1-1 1 0 0,0 1 0 0 0,-1 0-1 0 0,1 0 1 0 0,0 0-1 0 0,0 0 1 0 0,-1 0-1 0 0,1 0 1 0 0,0 0-1 0 0,-1 0 1 0 0,1 0-1 0 0,0 0 1 0 0,-4 7 186 0 0,4 21-110 0 0,0-20-11 0 0,-2 31 103 0 0,0-17-21 0 0,2 37 0 0 0,6-3 63 0 0,3 47 205 0 0,-8-91-375 0 0,1 0-1 0 0,0 0 0 0 0,1 0 0 0 0,0 0 1 0 0,0 0-1 0 0,2 0 0 0 0,-1-1 0 0 0,9 16 1 0 0,9 10 123 0 0,27 36 0 0 0,-34-51-127 0 0,4 6 23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9.333"/>
    </inkml:context>
    <inkml:brush xml:id="br0">
      <inkml:brushProperty name="width" value="0.05" units="cm"/>
      <inkml:brushProperty name="height" value="0.05" units="cm"/>
      <inkml:brushProperty name="color" value="#CC0066"/>
    </inkml:brush>
  </inkml:definitions>
  <inkml:trace contextRef="#ctx0" brushRef="#br0">26 324 17983 0 0,'2'-14'615'0'0,"5"-8"545"0"0,-4 12-863 0 0,0 2 1 0 0,0 0-1 0 0,1 1 0 0 0,0-1 1 0 0,0 1-1 0 0,1 0 0 0 0,-1 0 1 0 0,2 0-1 0 0,9-10 0 0 0,4-1 202 0 0,30-22 0 0 0,-32 27-451 0 0,2-7 192 0 0,-19 19-147 0 0,-19 10 92 0 0,2 4-129 0 0,0 1-1 0 0,1 0 0 0 0,0 1 1 0 0,1 1-1 0 0,-23 32 0 0 0,28-32 87 0 0,0-1-1 0 0,2 1 0 0 0,-11 25 1 0 0,18-39-103 0 0,0 0 1 0 0,1 0-1 0 0,-1 0 1 0 0,1 0 0 0 0,-1 0-1 0 0,1 0 1 0 0,0 0 0 0 0,-1 0-1 0 0,1 0 1 0 0,0 0-1 0 0,0 0 1 0 0,1 0 0 0 0,-1 0-1 0 0,0 0 1 0 0,1 0-1 0 0,0 2 1 0 0,0-3-13 0 0,0 1-1 0 0,-1-1 1 0 0,1 0 0 0 0,0 1-1 0 0,0-1 1 0 0,0 0 0 0 0,1 0-1 0 0,-1 0 1 0 0,0 0 0 0 0,0 0-1 0 0,1 0 1 0 0,-1 0 0 0 0,0-1-1 0 0,1 1 1 0 0,-1 0 0 0 0,1-1-1 0 0,-1 1 1 0 0,1-1 0 0 0,-1 1-1 0 0,1-1 1 0 0,1 1 0 0 0,7 0 53 0 0,-1-1 0 0 0,0 1 0 0 0,0-2 1 0 0,0 1-1 0 0,14-3 0 0 0,45-13 105 0 0,-53 11-146 0 0,0 0 1 0 0,0-1-1 0 0,0-1 0 0 0,-1 0 0 0 0,0-1 0 0 0,0-1 1 0 0,-1 0-1 0 0,0 0 0 0 0,20-20 0 0 0,-22 19-30 0 0,-8 8-11 0 0,0-1 1 0 0,-1 1-1 0 0,1-1 0 0 0,-1 0 1 0 0,5-5-1 0 0,-7 7-42 0 0,-1 14-120 0 0,0 0 44 0 0,-1 0 1 0 0,-6 21-1 0 0,1-9 27 0 0,2-4 32 0 0,1 0 1 0 0,1 0 0 0 0,0 0-1 0 0,2 0 1 0 0,0 0-1 0 0,1 1 1 0 0,2-1-1 0 0,4 27 1 0 0,13 34-36 0 0,-19-82 96 0 0,0 1-1 0 0,0-1 1 0 0,0 1 0 0 0,0-1-1 0 0,0 0 1 0 0,0 1 0 0 0,0-1 0 0 0,0 0-1 0 0,0 1 1 0 0,0-1 0 0 0,0 0-1 0 0,0 1 1 0 0,0-1 0 0 0,1 0 0 0 0,-1 1-1 0 0,0-1 1 0 0,0 0 0 0 0,0 1-1 0 0,0-1 1 0 0,1 0 0 0 0,-1 1 0 0 0,0-1-1 0 0,0 0 1 0 0,1 0 0 0 0,-1 1 0 0 0,0-1-1 0 0,1 0 1 0 0,-1 0 0 0 0,0 0-1 0 0,1 1 1 0 0,-1-1 0 0 0,0 0 0 0 0,1 0-1 0 0,-1 0 1 0 0,0 0 0 0 0,1 0-1 0 0,-1 0 1 0 0,0 0 0 0 0,1 0 0 0 0,-1 0-1 0 0,0 0 1 0 0,1 0 0 0 0,-1 0-1 0 0,1 0 1 0 0,-1 0 0 0 0,0 0 0 0 0,1 0-1 0 0,-1 0 1 0 0,0 0 0 0 0,1 0-1 0 0,-1 0 1 0 0,0-1 0 0 0,1 1 0 0 0,-1 0-1 0 0,0 0 1 0 0,1 0 0 0 0,-1-1-1 0 0,0 1 1 0 0,0 0 0 0 0,1 0 0 0 0,-1-1-1 0 0,0 1 1 0 0,0 0 0 0 0,0-1-1 0 0,1 1 1 0 0,-1-1 0 0 0,16-21 8 0 0,-6 3 5 0 0,0 0 0 0 0,-1 0 0 0 0,-1-1-1 0 0,10-39 1 0 0,45-197 122 0 0,-59 242-127 0 0,2-10 4 0 0,17-55 32 0 0,-20 70-33 0 0,0 1-1 0 0,1-1 0 0 0,0 1 0 0 0,1 0 0 0 0,0 1 1 0 0,10-13-1 0 0,-11 15 3 0 0,1 1 0 0 0,0 0 0 0 0,0 0 0 0 0,0 0 0 0 0,0 1 0 0 0,1 0 0 0 0,0 0 1 0 0,-1 0-1 0 0,1 1 0 0 0,7-2 0 0 0,-12 4-3 0 0,0-1 1 0 0,0 1-1 0 0,0 0 1 0 0,0 0-1 0 0,1 0 0 0 0,-1 0 1 0 0,0 0-1 0 0,0 0 1 0 0,0 0-1 0 0,1 1 0 0 0,-1-1 1 0 0,0 0-1 0 0,0 1 1 0 0,0-1-1 0 0,0 1 1 0 0,0-1-1 0 0,0 1 0 0 0,0 0 1 0 0,0-1-1 0 0,0 1 1 0 0,0 0-1 0 0,0 0 0 0 0,0-1 1 0 0,0 1-1 0 0,-1 0 1 0 0,1 0-1 0 0,0 0 0 0 0,-1 0 1 0 0,1 0-1 0 0,0 0 1 0 0,-1 0-1 0 0,0 0 1 0 0,1 0-1 0 0,-1 1 0 0 0,1-1 1 0 0,-1 2-1 0 0,2 4 28 0 0,0 1-1 0 0,-1-1 0 0 0,0 1 1 0 0,0 10-1 0 0,-1-3 26 0 0,-1 0 1 0 0,0 0-1 0 0,-1 0 1 0 0,-1 0-1 0 0,0 0 0 0 0,-1 0 1 0 0,-1 0-1 0 0,0-1 1 0 0,-9 18-1 0 0,1-8 114 0 0,-1 0-1 0 0,-1-1 1 0 0,-2-1-1 0 0,-22 25 1 0 0,38-46-168 0 0,-2 2 68 0 0,1 1 0 0 0,-1-1 1 0 0,0 0-1 0 0,0-1 0 0 0,-1 1 0 0 0,1 0 1 0 0,-1-1-1 0 0,-4 3 0 0 0,7-5-74 0 0,1 0 1 0 0,0 0-1 0 0,0 0 0 0 0,0 0 0 0 0,0 0 1 0 0,0 0-1 0 0,0 1 0 0 0,0-1 0 0 0,0 0 1 0 0,0 0-1 0 0,0 0 0 0 0,0 0 0 0 0,0 0 1 0 0,0 0-1 0 0,0 0 0 0 0,-1 0 0 0 0,1 0 1 0 0,0 0-1 0 0,0 0 0 0 0,0 0 0 0 0,0 0 1 0 0,0 0-1 0 0,0 0 0 0 0,0 0 0 0 0,0 0 1 0 0,0 0-1 0 0,0 0 0 0 0,0 0 0 0 0,0 0 1 0 0,0 0-1 0 0,0 0 0 0 0,-1-1 0 0 0,1 1 1 0 0,0 0-1 0 0,0 0 0 0 0,0 0 0 0 0,0 0 1 0 0,0 0-1 0 0,0 0 0 0 0,0 0 0 0 0,0 0 1 0 0,0 0-1 0 0,0 0 0 0 0,0 0 0 0 0,0 0 1 0 0,0 0-1 0 0,0 0 0 0 0,0 0 0 0 0,0 0 1 0 0,0-1-1 0 0,0 1 0 0 0,0 0 0 0 0,0 0 1 0 0,0 0-1 0 0,0 0 0 0 0,0 0 0 0 0,0 0 1 0 0,0 0-1 0 0,0 0 0 0 0,0 0 0 0 0,0 0 1 0 0,0 0-1 0 0,0 0 0 0 0,0 0 0 0 0,0-1 1 0 0,3-3 101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9.581"/>
    </inkml:context>
    <inkml:brush xml:id="br0">
      <inkml:brushProperty name="width" value="0.05" units="cm"/>
      <inkml:brushProperty name="height" value="0.05" units="cm"/>
      <inkml:brushProperty name="color" value="#CC0066"/>
    </inkml:brush>
  </inkml:definitions>
  <inkml:trace contextRef="#ctx0" brushRef="#br0">100 22 16184 0 0,'8'-12'2'0'0,"-3"8"32"0"0,-2 2 27 0 0,-2 2 45 0 0,-1-1 1 0 0,1 1 0 0 0,0 0-1 0 0,-1-1 1 0 0,1 1-1 0 0,-1 0 1 0 0,1 0-1 0 0,0-1 1 0 0,-1 1 0 0 0,1 0-1 0 0,0 0 1 0 0,0 0-1 0 0,-1 0 1 0 0,1 0 0 0 0,0 0-1 0 0,-1 0 1 0 0,1 0-1 0 0,0 0 1 0 0,-1 0-1 0 0,1 0 1 0 0,0 0 0 0 0,-1 1-1 0 0,1-1 1 0 0,0 0-1 0 0,-1 0 1 0 0,1 1 0 0 0,0-1-1 0 0,-1 1 1 0 0,1-1-1 0 0,-1 0 1 0 0,1 1-1 0 0,-1-1 1 0 0,1 1 0 0 0,-1-1-1 0 0,1 1 1 0 0,-1-1-1 0 0,1 1 1 0 0,-1 0 0 0 0,0-1-1 0 0,1 1 1 0 0,-1-1-1 0 0,0 1 1 0 0,1 0-1 0 0,-1-1 1 0 0,0 1 0 0 0,0 0-1 0 0,0-1 1 0 0,0 2-1 0 0,2 24 237 0 0,-1 0-1 0 0,-2 1 1 0 0,-6 46 0 0 0,3-42-290 0 0,-1 10 71 0 0,-3-1 0 0 0,-1 1 0 0 0,-17 47 0 0 0,-25 73 428 0 0,38-114-302 0 0,7-28-40 0 0,1 1 0 0 0,-3 37 0 0 0,7-46-96 0 0,0 0 1 0 0,2-1 0 0 0,-1 1 0 0 0,1 0 0 0 0,1-1 0 0 0,0 1 0 0 0,3 11 0 0 0,-4-20-79 0 0,0 1 1 0 0,0 0-1 0 0,-1-1 1 0 0,2 0-1 0 0,-1 1 0 0 0,0-1 1 0 0,0 0-1 0 0,1 1 1 0 0,-1-1-1 0 0,1 0 0 0 0,0 0 1 0 0,-1 0-1 0 0,1 0 1 0 0,0 0-1 0 0,0-1 0 0 0,0 1 1 0 0,0-1-1 0 0,1 1 1 0 0,-1-1-1 0 0,0 0 1 0 0,1 0-1 0 0,-1 0 0 0 0,1 0 1 0 0,-1 0-1 0 0,1 0 1 0 0,-1-1-1 0 0,1 1 0 0 0,3-1 1 0 0,14 2 93 0 0,1-1 1 0 0,-1-1-1 0 0,23-3 0 0 0,-1-3 30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4:59.859"/>
    </inkml:context>
    <inkml:brush xml:id="br0">
      <inkml:brushProperty name="width" value="0.05" units="cm"/>
      <inkml:brushProperty name="height" value="0.05" units="cm"/>
      <inkml:brushProperty name="color" value="#CC0066"/>
    </inkml:brush>
  </inkml:definitions>
  <inkml:trace contextRef="#ctx0" brushRef="#br0">66 14 15272 0 0,'-8'0'140'0'0,"4"7"503"0"0,2-3 1236 0 0,1-4-1762 0 0,0 0 0 0 0,0 0 0 0 0,-1 0 0 0 0,1 0 0 0 0,0 1 0 0 0,0-1 0 0 0,0 0 1 0 0,0 1-1 0 0,-1-1 0 0 0,1 1 0 0 0,0-1 0 0 0,0 1 0 0 0,0 0 0 0 0,0-1 0 0 0,0 1 0 0 0,0 0 0 0 0,0 0 0 0 0,0 0 0 0 0,1 0 0 0 0,-1 0 0 0 0,0 0 0 0 0,0 0 0 0 0,0 1 0 0 0,-5 12 265 0 0,1 1 0 0 0,1-1-1 0 0,0 0 1 0 0,-3 26-1 0 0,7-40-362 0 0,-1 1-1 0 0,1 0 0 0 0,0 0 0 0 0,0-1 0 0 0,0 1 1 0 0,1 0-1 0 0,-1-1 0 0 0,0 1 0 0 0,0 0 0 0 0,0-1 1 0 0,0 1-1 0 0,1 0 0 0 0,-1-1 0 0 0,0 1 0 0 0,0 0 1 0 0,1-1-1 0 0,-1 1 0 0 0,1-1 0 0 0,-1 1 0 0 0,1 0 1 0 0,0 0-1 0 0,0 0 41 0 0,0 1 15 0 0,0 0-1 0 0,1 0 0 0 0,-1 0 1 0 0,1 0-1 0 0,0 0 0 0 0,0-1 0 0 0,0 1 1 0 0,0 0-1 0 0,0-1 0 0 0,0 0 1 0 0,0 1-1 0 0,0-1 0 0 0,0 0 1 0 0,1 0-1 0 0,-1 0 0 0 0,1 0 1 0 0,-1 0-1 0 0,0-1 0 0 0,1 1 1 0 0,-1-1-1 0 0,1 0 0 0 0,-1 0 0 0 0,5 0 1 0 0,2 0 85 0 0,1-1 0 0 0,-1 0 0 0 0,0 0 0 0 0,0-1 0 0 0,12-4 0 0 0,5-2 46 0 0,-15 3-4 0 0,8-9-2 0 0,-18 13-169 0 0,0 1 0 0 0,0-1 0 0 0,0 0 0 0 0,0 0 1 0 0,-1 0-1 0 0,1 0 0 0 0,0 0 0 0 0,-1 0 0 0 0,1 0 0 0 0,0 0 0 0 0,-1-1 1 0 0,0 1-1 0 0,1 0 0 0 0,-1 0 0 0 0,0 0 0 0 0,1-1 0 0 0,-1 1 1 0 0,0 0-1 0 0,0 0 0 0 0,0-1 0 0 0,0 1 0 0 0,0 0 0 0 0,0 0 0 0 0,-1-3 1 0 0,1 3-20 0 0,-3-19 358 0 0,-1 14-187 0 0,-19-16 168 0 0,-5-3-20 0 0,-1 0 131 0 0,15 11-77 0 0,13 14-328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0.388"/>
    </inkml:context>
    <inkml:brush xml:id="br0">
      <inkml:brushProperty name="width" value="0.05" units="cm"/>
      <inkml:brushProperty name="height" value="0.05" units="cm"/>
      <inkml:brushProperty name="color" value="#CC0066"/>
    </inkml:brush>
  </inkml:definitions>
  <inkml:trace contextRef="#ctx0" brushRef="#br0">1 94 18295 0 0,'0'0'5399'0'0,"5"8"-3980"0"0,-4-7-1353 0 0,-1 0 44 0 0,1 1 1 0 0,0-1-1 0 0,0 1 0 0 0,0 0 0 0 0,1-1 0 0 0,-1 0 1 0 0,0 1-1 0 0,3 1 0 0 0,-1-1-47 0 0,0-1 1 0 0,1 0-1 0 0,-1 1 0 0 0,0-1 1 0 0,7 1-1 0 0,7 1 43 0 0,-1 0-1 0 0,1-1 0 0 0,0-1 0 0 0,0 0 1 0 0,26-3-1 0 0,-36 1-40 0 0,1 0 0 0 0,-1 0 0 0 0,0 0 0 0 0,0-1-1 0 0,0-1 1 0 0,0 1 0 0 0,-1-1 0 0 0,1 0 0 0 0,-1 0 0 0 0,1-1 0 0 0,-1 0-1 0 0,0 0 1 0 0,-1 0 0 0 0,1-1 0 0 0,-1 0 0 0 0,9-10 0 0 0,-9 8-9 0 0,14-20 233 0 0,-18 25-267 0 0,-1 1 0 0 0,1-1 0 0 0,0 1-1 0 0,-1-1 1 0 0,1 1 0 0 0,-1-1 0 0 0,0 0-1 0 0,0 1 1 0 0,1-1 0 0 0,-1 1 0 0 0,0-1 0 0 0,0 0-1 0 0,0 1 1 0 0,-1-1 0 0 0,1 1 0 0 0,0-1-1 0 0,-1-2 1 0 0,0 3 14 0 0,1 1 0 0 0,0-1 1 0 0,-1 1-1 0 0,1-1 0 0 0,0 1 0 0 0,-1-1 0 0 0,1 1 1 0 0,0 0-1 0 0,-1-1 0 0 0,1 1 0 0 0,-1-1 0 0 0,1 1 1 0 0,-1 0-1 0 0,1-1 0 0 0,-1 1 0 0 0,1 0 0 0 0,-1 0 1 0 0,0-1-1 0 0,1 1 0 0 0,-2 0 0 0 0,-1 84 241 0 0,0-47-171 0 0,4 54-1 0 0,6 1 35 0 0,13 233 298 0 0,-19-262-337 0 0,-4-1 0 0 0,-2 1 0 0 0,-16 72-1 0 0,14-100-64 0 0,-36 137 156 0 0,36-149-164 0 0,5-15-14 0 0,1-1 1 0 0,-2 0 0 0 0,1 0-1 0 0,-1 0 1 0 0,0 0-1 0 0,-1 0 1 0 0,-3 5-1 0 0,6-11-10 0 0,1 0 1 0 0,-1-1-1 0 0,0 1 0 0 0,1 0 0 0 0,-1-1 0 0 0,0 1 0 0 0,1-1 0 0 0,-1 1 0 0 0,0-1 0 0 0,1 0 1 0 0,-1 1-1 0 0,0-1 0 0 0,0 0 0 0 0,0 1 0 0 0,1-1 0 0 0,-1 0 0 0 0,0 0 0 0 0,0 0 0 0 0,0 0 1 0 0,0 0-1 0 0,1 0 0 0 0,-1 0 0 0 0,0 0 0 0 0,0 0 0 0 0,0 0 0 0 0,0 0 0 0 0,1 0 0 0 0,-1-1 1 0 0,0 1-1 0 0,0 0 0 0 0,0-1 0 0 0,1 1 0 0 0,-1 0 0 0 0,0-1 0 0 0,1 1 0 0 0,-1-1 0 0 0,0 1 1 0 0,1-1-1 0 0,-1 1 0 0 0,0-2 0 0 0,-3-2 9 0 0,0 0 0 0 0,1 0 0 0 0,0 0 0 0 0,0 0 0 0 0,-3-6 0 0 0,-2-6 3 0 0,1 1 0 0 0,1-1 0 0 0,0 0 0 0 0,1 0-1 0 0,1-1 1 0 0,1 0 0 0 0,0 0 0 0 0,1 0 0 0 0,1 0 0 0 0,1-33 0 0 0,2 26-2 0 0,2 0 0 0 0,0 0 1 0 0,1 1-1 0 0,1 0 0 0 0,2 0 1 0 0,0 0-1 0 0,15-27 0 0 0,9-14 29 0 0,3 1 0 0 0,43-57 0 0 0,-63 100-32 0 0,1 0 1 0 0,1 2 0 0 0,1 0 0 0 0,0 0-1 0 0,1 2 1 0 0,1 1 0 0 0,0 0-1 0 0,1 1 1 0 0,31-14 0 0 0,-12 9 8 0 0,59-37 0 0 0,-83 46-19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2.635"/>
    </inkml:context>
    <inkml:brush xml:id="br0">
      <inkml:brushProperty name="width" value="0.05" units="cm"/>
      <inkml:brushProperty name="height" value="0.05" units="cm"/>
      <inkml:brushProperty name="color" value="#CC0066"/>
    </inkml:brush>
  </inkml:definitions>
  <inkml:trace contextRef="#ctx0" brushRef="#br0">317 443 17687 0 0,'-7'1'-6'0'0,"1"0"-1"0"0,-1 0 0 0 0,1 0 1 0 0,-10 4-1 0 0,14-4 80 0 0,0-1 0 0 0,0 1 0 0 0,0-1 0 0 0,0 0 0 0 0,0 1 0 0 0,-1-1 0 0 0,1 0 0 0 0,-4-1 0 0 0,-13 1 551 0 0,8 2 0 0 0,-10 8 20 0 0,8-1 82 0 0,-99 115 2256 0 0,103-113-2857 0 0,0 1 0 0 0,1 0 0 0 0,1 0-1 0 0,0 0 1 0 0,1 1 0 0 0,0 0 0 0 0,1 1-1 0 0,0-1 1 0 0,1 1 0 0 0,0 0 0 0 0,-1 17 0 0 0,5-28-105 0 0,0 0 0 0 0,0 0 1 0 0,0 0-1 0 0,0 0 1 0 0,1 0-1 0 0,-1 0 0 0 0,1 0 1 0 0,0 0-1 0 0,0 0 1 0 0,2 4-1 0 0,-2-6-14 0 0,-1 0 0 0 0,1 0 0 0 0,-1 0 0 0 0,1 0 0 0 0,-1 0 0 0 0,1-1 0 0 0,0 1 0 0 0,0 0-1 0 0,-1 0 1 0 0,1-1 0 0 0,0 1 0 0 0,0-1 0 0 0,-1 1 0 0 0,1 0 0 0 0,0-1 0 0 0,0 0 0 0 0,0 1 0 0 0,0-1 0 0 0,0 1 0 0 0,0-1 0 0 0,0 0-1 0 0,0 0 1 0 0,0 0 0 0 0,0 0 0 0 0,0 1 0 0 0,0-1 0 0 0,0 0 0 0 0,0-1 0 0 0,0 1 0 0 0,0 0 0 0 0,0 0 0 0 0,0 0 0 0 0,0-1 0 0 0,1 1 0 0 0,108-54 173 0 0,-70 33-142 0 0,-7 4-1 0 0,-2-1 0 0 0,0-1 0 0 0,43-36 1 0 0,-64 47-28 0 0,0-2 1 0 0,-1 1-1 0 0,0-1 1 0 0,0-1-1 0 0,-1 1 1 0 0,0-2 0 0 0,-1 1-1 0 0,-1-1 1 0 0,1 0-1 0 0,-2 0 1 0 0,0-1-1 0 0,6-23 1 0 0,-5 2 2 0 0,-2 0 1 0 0,-1 0-1 0 0,-2-1 0 0 0,-1 1 1 0 0,-2-1-1 0 0,-1 1 0 0 0,-12-51 1 0 0,9 59-3 0 0,-1 0 1 0 0,-21-49 0 0 0,28 73-11 0 0,0 1 1 0 0,-1 0 0 0 0,1 0 0 0 0,-1 0 0 0 0,0 0 0 0 0,1 0-1 0 0,-1 0 1 0 0,0 0 0 0 0,0 0 0 0 0,1 0 0 0 0,-1 0 0 0 0,0 0 0 0 0,0 1-1 0 0,0-1 1 0 0,0 0 0 0 0,0 1 0 0 0,-2-2 0 0 0,3 2 0 0 0,0 0-1 0 0,-1 0 1 0 0,1 0 0 0 0,0 0-1 0 0,0 0 1 0 0,-1 0 0 0 0,1 0 0 0 0,0 1-1 0 0,-1-1 1 0 0,1 0 0 0 0,0 0 0 0 0,0 0-1 0 0,-1 0 1 0 0,1 0 0 0 0,0 0-1 0 0,0 1 1 0 0,-1-1 0 0 0,1 0 0 0 0,0 0-1 0 0,0 0 1 0 0,0 1 0 0 0,-1-1 0 0 0,1 0-1 0 0,0 1 1 0 0,-5 12 16 0 0,-3 45 125 0 0,0 104 0 0 0,10-93 95 0 0,3 0 0 0 0,15 68 0 0 0,-12-89-59 0 0,-7-37-114 0 0,0-1 0 0 0,1 1 0 0 0,1-1 0 0 0,0 1-1 0 0,0-1 1 0 0,1 0 0 0 0,0 0 0 0 0,1-1-1 0 0,0 1 1 0 0,13 16 0 0 0,-6-12 49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3.322"/>
    </inkml:context>
    <inkml:brush xml:id="br0">
      <inkml:brushProperty name="width" value="0.05" units="cm"/>
      <inkml:brushProperty name="height" value="0.05" units="cm"/>
      <inkml:brushProperty name="color" value="#CC0066"/>
    </inkml:brush>
  </inkml:definitions>
  <inkml:trace contextRef="#ctx0" brushRef="#br0">66 304 17887 0 0,'11'-1'738'0'0,"2"-5"117"0"0,0 0-289 0 0,-8 5-393 0 0,0-1 0 0 0,0 0 0 0 0,0 0 1 0 0,0 0-1 0 0,-1-1 0 0 0,1 0 0 0 0,-1 0 0 0 0,0 0 0 0 0,0 0 0 0 0,0-1 0 0 0,0 1 0 0 0,0-1 1 0 0,-1 0-1 0 0,1 0 0 0 0,-1-1 0 0 0,0 1 0 0 0,-1-1 0 0 0,3-4 0 0 0,-3 4-30 0 0,1 0 1 0 0,-1 1-1 0 0,1-1 0 0 0,-1 1 0 0 0,6-6 0 0 0,-5 6-101 0 0,0 1-1 0 0,-1-1 0 0 0,1 1 0 0 0,-1-1 1 0 0,0 0-1 0 0,0 0 0 0 0,0 0 1 0 0,1-4-1 0 0,-3 7-34 0 0,0 1-1 0 0,0-1 1 0 0,0 0 0 0 0,0 0 0 0 0,0 1-1 0 0,-1-1 1 0 0,1 0 0 0 0,0 1-1 0 0,0-1 1 0 0,0 0 0 0 0,0 1 0 0 0,-1-1-1 0 0,1 0 1 0 0,0 1 0 0 0,-1-1-1 0 0,1 1 1 0 0,-1-1 0 0 0,1 1 0 0 0,0-1-1 0 0,-1 1 1 0 0,1-1 0 0 0,-1 1-1 0 0,1-1 1 0 0,-1 1 0 0 0,0-1 0 0 0,1 1-1 0 0,-1 0 1 0 0,1-1 0 0 0,-1 1-1 0 0,0 0 1 0 0,1 0 0 0 0,-1-1 0 0 0,-1 1-1 0 0,0-1 9 0 0,-1 0-1 0 0,1 1 1 0 0,-1-1-1 0 0,0 1 1 0 0,1-1-1 0 0,-1 1 0 0 0,-4 0 1 0 0,1 1 2 0 0,0 1 1 0 0,0-1-1 0 0,0 1 0 0 0,0 0 1 0 0,0 0-1 0 0,1 0 1 0 0,-1 1-1 0 0,1 0 0 0 0,0 0 1 0 0,-1 1-1 0 0,1-1 0 0 0,1 1 1 0 0,-1 0-1 0 0,1 1 0 0 0,-5 5 1 0 0,-4 6 37 0 0,0 1 1 0 0,2 1-1 0 0,-11 21 1 0 0,16-29 15 0 0,1 0 0 0 0,1 1 0 0 0,0 0 0 0 0,0-1 0 0 0,1 1 1 0 0,0 1-1 0 0,1-1 0 0 0,0 0 0 0 0,1 1 0 0 0,0-1 0 0 0,2 21 0 0 0,-1-30-49 0 0,0-1-1 0 0,1 1 0 0 0,-1 0 1 0 0,1-1-1 0 0,-1 1 1 0 0,1-1-1 0 0,0 1 1 0 0,0-1-1 0 0,0 1 0 0 0,0-1 1 0 0,0 1-1 0 0,0-1 1 0 0,0 0-1 0 0,0 1 0 0 0,0-1 1 0 0,1 0-1 0 0,-1 0 1 0 0,0 0-1 0 0,1 0 1 0 0,-1 0-1 0 0,1 0 0 0 0,-1-1 1 0 0,1 1-1 0 0,0 0 1 0 0,2 0-1 0 0,4 1 30 0 0,0-1-1 0 0,0 0 0 0 0,-1 0 1 0 0,12-1-1 0 0,-11 0-26 0 0,15 0 58 0 0,0-1 0 0 0,0-1 0 0 0,-1-2 0 0 0,29-7 0 0 0,87-33 182 0 0,-84 25-187 0 0,-29 11-14 0 0,47-24-1 0 0,-62 26-52 0 0,0 0-1 0 0,-1 0 0 0 0,0-1 1 0 0,0 0-1 0 0,0-1 0 0 0,-1 1 1 0 0,10-13-1 0 0,-13 14-15 0 0,0 0 0 0 0,-1 0 0 0 0,1 0 1 0 0,-1 0-1 0 0,-1-1 0 0 0,1 0 0 0 0,-1 1 0 0 0,0-1 0 0 0,-1-1 0 0 0,1 1 0 0 0,1-14 0 0 0,-3 19 64 0 0,-1-5-857 0 0,-9 25-2526 0 0,5-10 3167 0 0,-1 1-1 0 0,1 0 1 0 0,1 0-1 0 0,0 0 1 0 0,0 0-1 0 0,1 0 1 0 0,-2 17 0 0 0,-1-1-20 0 0,2-13 74 0 0,-55 306-746 0 0,53-288 823 0 0,3-24 164 0 0,0 1 0 0 0,1 0 0 0 0,-1 11-1 0 0,15-44 659 0 0,6-32-434 0 0,-2 0 1 0 0,10-72-1 0 0,3-17 135 0 0,-29 144-488 0 0,6-29 164 0 0,17-46 0 0 0,-20 69-140 0 0,0-1 0 0 0,0 1 1 0 0,1 0-1 0 0,0 0 0 0 0,0 1 0 0 0,1 0 0 0 0,1 0 0 0 0,-1 0 0 0 0,9-7 0 0 0,-11 12-16 0 0,71-57 359 0 0,-71 58-358 0 0,0 0 1 0 0,0 0-1 0 0,0 1 0 0 0,0-1 1 0 0,0 1-1 0 0,1 0 0 0 0,-1 0 1 0 0,0 1-1 0 0,1-1 0 0 0,-1 1 1 0 0,0 0-1 0 0,7 0 0 0 0,7 2 72 0 0,28 6 0 0 0,-33-5-45 0 0,-1 0-1 0 0,0 1 1 0 0,0 1 0 0 0,0 0 0 0 0,12 6 0 0 0,-19-8-15 0 0,0 0-1 0 0,-1 0 0 0 0,1 1 1 0 0,-1-1-1 0 0,1 1 1 0 0,-1 0-1 0 0,0 0 0 0 0,-1 0 1 0 0,1 0-1 0 0,-1 1 1 0 0,1 0-1 0 0,-1 0 0 0 0,4 9 1 0 0,-6-11-12 0 0,-1 0 0 0 0,1 0 0 0 0,-1 0 1 0 0,0 0-1 0 0,0 0 0 0 0,0 0 0 0 0,0-1 0 0 0,0 1 1 0 0,-1 0-1 0 0,1 0 0 0 0,-1 0 0 0 0,0 0 0 0 0,0 0 0 0 0,0-1 1 0 0,0 1-1 0 0,0 0 0 0 0,-1-1 0 0 0,-2 5 0 0 0,-2 1 34 0 0,0 0-1 0 0,0 0 0 0 0,-1-1 0 0 0,-9 9 0 0 0,-13 7 180 0 0,-38 25-1 0 0,2-2 80 0 0,57-40-267 0 0,-5 4 75 0 0,-21 13-1 0 0,29-21-86 0 0,1 0 0 0 0,-1 0 0 0 0,1 0 1 0 0,-1 0-1 0 0,0-1 0 0 0,1 1 0 0 0,-1-1 0 0 0,0-1 0 0 0,-8 1 0 0 0,-3-2 66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3.553"/>
    </inkml:context>
    <inkml:brush xml:id="br0">
      <inkml:brushProperty name="width" value="0.05" units="cm"/>
      <inkml:brushProperty name="height" value="0.05" units="cm"/>
      <inkml:brushProperty name="color" value="#CC0066"/>
    </inkml:brush>
  </inkml:definitions>
  <inkml:trace contextRef="#ctx0" brushRef="#br0">1 13 15576 0 0,'1'0'40'0'0,"-1"-1"1"0"0,1 1 0 0 0,0-1 0 0 0,0 1 0 0 0,0-1-1 0 0,0 1 1 0 0,-1-1 0 0 0,1 1 0 0 0,0-1 0 0 0,-1 0 0 0 0,1 0-1 0 0,0 1 1 0 0,0-2 0 0 0,3-2 1332 0 0,4 11 34 0 0,1 7-939 0 0,0 0-1 0 0,-1 1 0 0 0,-1-1 0 0 0,0 1 0 0 0,-1 1 0 0 0,-1-1 1 0 0,0 1-1 0 0,3 23 0 0 0,-1 6 159 0 0,1 83-1 0 0,-9-77-191 0 0,-9 60-1 0 0,4-71-89 0 0,3 0-1 0 0,2 79 1 0 0,2-114-306 0 0,-1-1 1 0 0,1 1 0 0 0,0-1 0 0 0,0 0 0 0 0,0 1-1 0 0,1-1 1 0 0,0 0 0 0 0,0 0 0 0 0,3 6 0 0 0,-4-9-24 0 0,0 1 1 0 0,0-1-1 0 0,0 0 1 0 0,1 1-1 0 0,-1-1 0 0 0,1 0 1 0 0,-1 0-1 0 0,1 0 1 0 0,-1 0-1 0 0,1 0 1 0 0,-1 0-1 0 0,1 0 1 0 0,0-1-1 0 0,0 1 1 0 0,-1 0-1 0 0,1-1 1 0 0,0 0-1 0 0,0 1 1 0 0,0-1-1 0 0,-1 0 1 0 0,1 0-1 0 0,0 0 1 0 0,0 0-1 0 0,0 0 1 0 0,2-1-1 0 0,11-3 65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0.962"/>
    </inkml:context>
    <inkml:brush xml:id="br0">
      <inkml:brushProperty name="width" value="0.05" units="cm"/>
      <inkml:brushProperty name="height" value="0.05" units="cm"/>
      <inkml:brushProperty name="color" value="#CC0066"/>
    </inkml:brush>
  </inkml:definitions>
  <inkml:trace contextRef="#ctx0" brushRef="#br0">85 33 16072 0 0,'-2'-2'0'0'0,"-27"-7"695"0"0,-9-3 697 0 0,23 3 72 0 0,26 9 80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3.846"/>
    </inkml:context>
    <inkml:brush xml:id="br0">
      <inkml:brushProperty name="width" value="0.05" units="cm"/>
      <inkml:brushProperty name="height" value="0.05" units="cm"/>
      <inkml:brushProperty name="color" value="#CC0066"/>
    </inkml:brush>
  </inkml:definitions>
  <inkml:trace contextRef="#ctx0" brushRef="#br0">68 72 16983 0 0,'-4'12'118'0'0,"-10"1"1190"0"0,1-3-366 0 0,10-7-783 0 0,2-3-106 0 0,0 1 0 0 0,0 0 0 0 0,0 0 0 0 0,0-1 0 0 0,0 1 0 0 0,0 0 0 0 0,0 0 0 0 0,0 0 0 0 0,0 0 0 0 0,1 0 0 0 0,-1 0 0 0 0,0 1 0 0 0,1-1 0 0 0,-1 0 0 0 0,0 2 0 0 0,-2 2 105 0 0,2-3-88 0 0,0 0 0 0 0,0 1 0 0 0,0-1-1 0 0,0 0 1 0 0,0 0 0 0 0,0 0 0 0 0,1 1 0 0 0,-2 3 0 0 0,0 0 26 0 0,1-3-35 0 0,0 0 0 0 0,1 0 0 0 0,-1 0 0 0 0,1 0 0 0 0,-1 0 0 0 0,1 0 0 0 0,0 3 0 0 0,-1 23 379 0 0,2-9-291 0 0,1-11-2 0 0,6 8-1 0 0,-8-16-138 0 0,1-1-1 0 0,-1 1 0 0 0,0-1 1 0 0,0 1-1 0 0,1-1 0 0 0,-1 1 1 0 0,0-1-1 0 0,0 0 0 0 0,1 1 1 0 0,-1-1-1 0 0,1 1 0 0 0,-1-1 1 0 0,0 0-1 0 0,1 0 0 0 0,-1 1 1 0 0,1-1-1 0 0,0 1 0 0 0,3 2 36 0 0,-2-1-20 0 0,0 0 1 0 0,1-1-1 0 0,-1 1 1 0 0,0-1 0 0 0,0 0-1 0 0,1 0 1 0 0,-1 0-1 0 0,4 1 1 0 0,18 8 96 0 0,-10-6-7 0 0,10-2 17 0 0,0-1 0 0 0,1-1 0 0 0,40-5 0 0 0,-37 0 60 0 0,1-2-1 0 0,46-17 1 0 0,-65 21-89 0 0,0-2 0 0 0,0 0 0 0 0,0 0 0 0 0,-1 0 0 0 0,0-1-1 0 0,0-1 1 0 0,0 1 0 0 0,-1-2 0 0 0,0 1 0 0 0,12-15 0 0 0,-17 17-7 0 0,0-1-1 0 0,0 0 1 0 0,-1 0 0 0 0,0 0 0 0 0,0 0-1 0 0,0 0 1 0 0,-1 0 0 0 0,0 0-1 0 0,0-1 1 0 0,0 1 0 0 0,-1-1 0 0 0,0 1-1 0 0,0 0 1 0 0,-1-1 0 0 0,0 1 0 0 0,0 0-1 0 0,0-1 1 0 0,-1 1 0 0 0,-4-11 0 0 0,5 15-54 0 0,-1 0 0 0 0,1 0 1 0 0,-1 0-1 0 0,0 1 1 0 0,1-1-1 0 0,-1 0 1 0 0,0 1-1 0 0,0-1 0 0 0,0 1 1 0 0,-5-3-1 0 0,-24-9 218 0 0,24 10-209 0 0,-2 0 13 0 0,1 0 0 0 0,-1 1 0 0 0,0 0 0 0 0,0 1 0 0 0,1 0 0 0 0,-1 0 0 0 0,-13 1 0 0 0,1 1 182 0 0,-40 9-1 0 0,59-10-220 0 0,2 0-18 0 0,-1 0 1 0 0,1 0-1 0 0,0 0 1 0 0,-1 0-1 0 0,1 0 0 0 0,0 0 1 0 0,-1 0-1 0 0,1 0 0 0 0,0 1 1 0 0,-1-1-1 0 0,1 0 1 0 0,0 0-1 0 0,0 0 0 0 0,-1 0 1 0 0,1 0-1 0 0,0 1 0 0 0,-1-1 1 0 0,1 0-1 0 0,0 0 1 0 0,0 0-1 0 0,-1 1 0 0 0,1-1 1 0 0,0 0-1 0 0,0 1 0 0 0,0-1 1 0 0,-1 1-1 0 0,2 0 75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4.239"/>
    </inkml:context>
    <inkml:brush xml:id="br0">
      <inkml:brushProperty name="width" value="0.05" units="cm"/>
      <inkml:brushProperty name="height" value="0.05" units="cm"/>
      <inkml:brushProperty name="color" value="#CC0066"/>
    </inkml:brush>
  </inkml:definitions>
  <inkml:trace contextRef="#ctx0" brushRef="#br0">88 2 19087 0 0,'-11'8'-93'0'0,"1"0"718"0"0,2-1 42 0 0,7-6-610 0 0,0-1 1 0 0,1 1-1 0 0,-1 0 0 0 0,0-1 1 0 0,1 1-1 0 0,-1 0 0 0 0,1 0 1 0 0,-1-1-1 0 0,1 1 1 0 0,-1 0-1 0 0,1 0 0 0 0,-1 0 1 0 0,1 0-1 0 0,0 0 0 0 0,-1 0 1 0 0,1 0-1 0 0,0 1 0 0 0,-1 0 127 0 0,-3 10 450 0 0,-1 0 1 0 0,2 0-1 0 0,-4 17 1 0 0,-3 14-34 0 0,5-29-386 0 0,1-3 21 0 0,1 0 0 0 0,-3 18-1 0 0,5-25-170 0 0,1-1-1 0 0,0 1 0 0 0,0-1 1 0 0,0 0-1 0 0,0 1 0 0 0,1-1 0 0 0,-1 0 1 0 0,1 1-1 0 0,0-1 0 0 0,0 0 0 0 0,0 0 1 0 0,0 1-1 0 0,3 3 0 0 0,-3-6-49 0 0,0-1 1 0 0,-1 1-1 0 0,1 0 0 0 0,0-1 0 0 0,0 1 1 0 0,0-1-1 0 0,0 1 0 0 0,0-1 0 0 0,0 1 0 0 0,0-1 1 0 0,0 0-1 0 0,0 0 0 0 0,0 1 0 0 0,0-1 1 0 0,0 0-1 0 0,0 0 0 0 0,1 0 0 0 0,3 0 18 0 0,7 1 15 0 0,1 0-1 0 0,0-1 1 0 0,-1 0 0 0 0,1-2 0 0 0,19-3 0 0 0,63-20 115 0 0,-80 20-134 0 0,18-5 60 0 0,-1-1 1 0 0,0-2-1 0 0,46-26 1 0 0,-62 29-13 0 0,-1 0 0 0 0,0 0 0 0 0,0-2 1 0 0,-1 0-1 0 0,-1 0 0 0 0,0-1 0 0 0,-1-1 1 0 0,14-20-1 0 0,-18 25 5 0 0,-7 7-56 0 0,1 1 0 0 0,-1-1 0 0 0,0 0 0 0 0,0 1 0 0 0,0-1 0 0 0,0 0 0 0 0,0 0 1 0 0,0 0-1 0 0,0 1 0 0 0,0-1 0 0 0,-1 0 0 0 0,1 0 0 0 0,-1 0 0 0 0,1-3 0 0 0,-1 5-14 0 0,0 1 0 0 0,0-1-1 0 0,0 0 1 0 0,0 0 0 0 0,0 0 0 0 0,0 0-1 0 0,0 1 1 0 0,0-1 0 0 0,0 0-1 0 0,0 0 1 0 0,0 0 0 0 0,1 0 0 0 0,-1 0-1 0 0,0 1 1 0 0,0-1 0 0 0,0 0 0 0 0,0 0-1 0 0,0 0 1 0 0,0 0 0 0 0,1 0 0 0 0,-1 0-1 0 0,0 0 1 0 0,0 0 0 0 0,0 1-1 0 0,0-1 1 0 0,1 0 0 0 0,-1 0 0 0 0,0 0-1 0 0,0 0 1 0 0,0 0 0 0 0,0 0 0 0 0,1 0-1 0 0,-1 0 1 0 0,0 0 0 0 0,0 0-1 0 0,0 0 1 0 0,0 0 0 0 0,1 0 0 0 0,-1 0-1 0 0,0 0 1 0 0,0 0 0 0 0,0 0 0 0 0,0-1-1 0 0,1 1 1 0 0,-1 0 0 0 0,0 0 0 0 0,0 0-1 0 0,0 0 1 0 0,0 0 0 0 0,0 0-1 0 0,1 0 1 0 0,-1 0 0 0 0,0-1 0 0 0,0 1-1 0 0,0 0 1 0 0,0 0 0 0 0,0 0 0 0 0,0 0-1 0 0,0-1 1 0 0,0 17 77 0 0,-2-1 0 0 0,-5 25-1 0 0,0 0 5 0 0,-39 222 372 0 0,28-190-281 0 0,-27 74 0 0 0,43-142-170 0 0,0 1 1 0 0,1-1-1 0 0,0 1 0 0 0,-1 0 0 0 0,2 0 0 0 0,-1 0 1 0 0,1 0-1 0 0,-1 5 0 0 0,2-10-11 0 0,-1 1 0 0 0,0-1 0 0 0,0 0-1 0 0,0 1 1 0 0,0-1 0 0 0,0 1 0 0 0,0-1 0 0 0,1 0 0 0 0,-1 1-1 0 0,0-1 1 0 0,0 0 0 0 0,0 1 0 0 0,1-1 0 0 0,-1 0 0 0 0,0 0-1 0 0,1 1 1 0 0,-1-1 0 0 0,0 0 0 0 0,0 0 0 0 0,1 1 0 0 0,-1-1-1 0 0,0 0 1 0 0,1 0 0 0 0,-1 0 0 0 0,1 0 0 0 0,-1 1 0 0 0,0-1 0 0 0,1 0-1 0 0,-1 0 1 0 0,0 0 0 0 0,1 0 0 0 0,-1 0 0 0 0,1 0 0 0 0,-1 0-1 0 0,0 0 1 0 0,1 0 0 0 0,0-1 0 0 0,17-3 39 0 0,-16 3-40 0 0,12-3 14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4.827"/>
    </inkml:context>
    <inkml:brush xml:id="br0">
      <inkml:brushProperty name="width" value="0.05" units="cm"/>
      <inkml:brushProperty name="height" value="0.05" units="cm"/>
      <inkml:brushProperty name="color" value="#CC0066"/>
    </inkml:brush>
  </inkml:definitions>
  <inkml:trace contextRef="#ctx0" brushRef="#br0">97 157 15976 0 0,'0'3'73'0'0,"0"-3"231"0"0,0-3 2262 0 0,0 15-1038 0 0,-1 5-1372 0 0,0-1-1 0 0,-1-1 0 0 0,-1 1 0 0 0,-1 0 1 0 0,0-1-1 0 0,-1 1 0 0 0,-1-1 1 0 0,0 0-1 0 0,-1-1 0 0 0,0 0 0 0 0,-1 0 1 0 0,-12 16-1 0 0,17-26-61 0 0,0 1 1 0 0,0-1-1 0 0,1 1 1 0 0,0 0-1 0 0,0 0 0 0 0,-3 9 1 0 0,3-6 145 0 0,2-8-221 0 0,-1 1 0 0 0,1-1 0 0 0,0 0 0 0 0,0 1 0 0 0,0-1 0 0 0,0 0 0 0 0,0 0 0 0 0,0 1 0 0 0,0-1-1 0 0,0 0 1 0 0,0 0 0 0 0,0 1 0 0 0,0-1 0 0 0,0 0 0 0 0,0 1 0 0 0,0-1 0 0 0,0 0 0 0 0,1 0 0 0 0,-1 1 0 0 0,0-1 0 0 0,0 0-1 0 0,0 0 1 0 0,0 1 0 0 0,0-1 0 0 0,1 0 0 0 0,-1 0 0 0 0,0 0 0 0 0,0 1 0 0 0,0-1 0 0 0,1 0 0 0 0,-1 0 0 0 0,0 0 0 0 0,0 0-1 0 0,0 1 1 0 0,1-1 0 0 0,-1 0 0 0 0,0 0 0 0 0,0 0 0 0 0,1 0 0 0 0,-1 0 0 0 0,0 0 0 0 0,1 0 0 0 0,-1 0 0 0 0,0 0 0 0 0,0 0-1 0 0,1 0 1 0 0,-1 0 0 0 0,0 0 0 0 0,0 0 0 0 0,1 0 0 0 0,-1 0 0 0 0,0 0 0 0 0,1 0 0 0 0,-1 0 0 0 0,0 0 0 0 0,0 0 0 0 0,1-1 0 0 0,18-5 542 0 0,-17 6-568 0 0,15-7 152 0 0,1-1 1 0 0,-1-1-1 0 0,-1 0 0 0 0,0-2 0 0 0,0 1 0 0 0,26-25 0 0 0,75-89 638 0 0,-77 77-546 0 0,-32 39-199 0 0,-4 2 0 0 0,1 1-1 0 0,0-1 1 0 0,0 1-1 0 0,0 0 1 0 0,1 1 0 0 0,0-1-1 0 0,9-5 1 0 0,-14 10-35 0 0,0-1 0 0 0,1 1 0 0 0,-1 0 0 0 0,0-1 0 0 0,0 1-1 0 0,0 0 1 0 0,1 0 0 0 0,-1 0 0 0 0,0 0 0 0 0,0 0 0 0 0,1 0 0 0 0,-1 0 0 0 0,0 0 0 0 0,0 0 0 0 0,0 0 0 0 0,1 1 0 0 0,-1-1 0 0 0,0 1 0 0 0,0-1 0 0 0,0 1-1 0 0,0-1 1 0 0,0 1 0 0 0,0-1 0 0 0,0 1 0 0 0,0 0 0 0 0,0 0 0 0 0,0 0 0 0 0,0-1 0 0 0,0 1 0 0 0,0 0 0 0 0,-1 0 0 0 0,1 0 0 0 0,0 0 0 0 0,-1 0 0 0 0,1 1-1 0 0,0-1 1 0 0,-1 0 0 0 0,0 0 0 0 0,1 2 0 0 0,6 17 34 0 0,1 8-11 0 0,-3 88 207 0 0,-5-116-230 0 0,0 1-1 0 0,0-1 1 0 0,0 0-1 0 0,0 1 1 0 0,-1-1 0 0 0,1 0-1 0 0,0 0 1 0 0,1 1-1 0 0,-1-1 1 0 0,0 0 0 0 0,0 1-1 0 0,0-1 1 0 0,0 0-1 0 0,0 0 1 0 0,0 1-1 0 0,0-1 1 0 0,0 0 0 0 0,0 0-1 0 0,0 1 1 0 0,1-1-1 0 0,-1 0 1 0 0,0 0-1 0 0,0 0 1 0 0,0 1 0 0 0,1-1-1 0 0,-1 0 1 0 0,0 0-1 0 0,0 0 1 0 0,0 1 0 0 0,1-1-1 0 0,-1 0 1 0 0,0 0-1 0 0,0 0 1 0 0,1 0-1 0 0,-1 0 1 0 0,0 0 0 0 0,0 0-1 0 0,1 1 1 0 0,-1-1-1 0 0,0 0 1 0 0,1 0 0 0 0,-1 0-1 0 0,0 0 1 0 0,0 0-1 0 0,1 0 1 0 0,-1 0-1 0 0,0-1 1 0 0,1 1 0 0 0,-1 0-1 0 0,0 0 1 0 0,0 0-1 0 0,1 0 1 0 0,-1 0-1 0 0,0 0 1 0 0,16-10 99 0 0,-14 8-97 0 0,30-24 66 0 0,-1-1 0 0 0,28-33 0 0 0,42-38 146 0 0,-82 84-191 0 0,0 1-1 0 0,1 1 1 0 0,1 1 0 0 0,0 1 0 0 0,35-12-1 0 0,-52 20-17 0 0,0 1-1 0 0,0 0 1 0 0,0 0-1 0 0,0 0 0 0 0,0 1 1 0 0,0 0-1 0 0,0-1 1 0 0,6 2-1 0 0,-8-1-3 0 0,0 0 0 0 0,0 1-1 0 0,0-1 1 0 0,0 1 0 0 0,0-1 0 0 0,0 1 0 0 0,0 0-1 0 0,-1 0 1 0 0,1 0 0 0 0,0 0 0 0 0,0 0-1 0 0,-1 0 1 0 0,1 0 0 0 0,-1 1 0 0 0,1-1 0 0 0,-1 1-1 0 0,3 2 1 0 0,-1 1 8 0 0,0 1-1 0 0,0-1 1 0 0,0 1 0 0 0,-1-1-1 0 0,0 1 1 0 0,0 0-1 0 0,0 0 1 0 0,-1 0 0 0 0,0 0-1 0 0,0 0 1 0 0,0 0 0 0 0,-1 0-1 0 0,-1 11 1 0 0,1-12 0 0 0,0 1 0 0 0,-1-1 1 0 0,1 0-1 0 0,-1 0 0 0 0,0 0 1 0 0,-1 0-1 0 0,1 0 0 0 0,-1 0 1 0 0,-3 5-1 0 0,-2 1 31 0 0,0 1-1 0 0,-11 12 0 0 0,14-18-8 0 0,-1 0-1 0 0,2 0 0 0 0,-1 1 1 0 0,1-1-1 0 0,0 1 0 0 0,0 0 1 0 0,0 0-1 0 0,1 0 0 0 0,0 0 1 0 0,1 0-1 0 0,0 1 0 0 0,-1 12 1 0 0,3-12 15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5.572"/>
    </inkml:context>
    <inkml:brush xml:id="br0">
      <inkml:brushProperty name="width" value="0.05" units="cm"/>
      <inkml:brushProperty name="height" value="0.05" units="cm"/>
      <inkml:brushProperty name="color" value="#CC0066"/>
    </inkml:brush>
  </inkml:definitions>
  <inkml:trace contextRef="#ctx0" brushRef="#br0">0 370 17183 0 0,'8'-6'-49'0'0,"-6"4"233"0"0,0 0 1 0 0,1 0-1 0 0,-1 0 1 0 0,1 1-1 0 0,0-1 0 0 0,3 0 1 0 0,5-4 345 0 0,0 0 0 0 0,0-1 0 0 0,0 1 0 0 0,-1-2 1 0 0,12-10-1 0 0,25-18 337 0 0,6 7-331 0 0,-32 18-440 0 0,19-13 1 0 0,-20 12-37 0 0,-11 6-43 0 0,0 1 0 0 0,-1-1 0 0 0,0 0 0 0 0,0-1 0 0 0,0 0 0 0 0,7-9 0 0 0,-14 14-11 0 0,0 1 0 0 0,0-1 0 0 0,-1 1 0 0 0,1-1 0 0 0,-1 0 0 0 0,1 1 0 0 0,-1-1 0 0 0,0 0 0 0 0,1 0 0 0 0,-1 1 0 0 0,0-1 1 0 0,0 0-1 0 0,0 0 0 0 0,0 1 0 0 0,-1-1 0 0 0,1 0 0 0 0,0 1 0 0 0,-1-1 0 0 0,1 0 0 0 0,-1 1 0 0 0,0-1 0 0 0,0 0 0 0 0,1 1 0 0 0,-1-1 0 0 0,0 1 1 0 0,0-1-1 0 0,0 1 0 0 0,0 0 0 0 0,-1 0 0 0 0,1-1 0 0 0,0 1 0 0 0,-1 0 0 0 0,1 0 0 0 0,0 0 0 0 0,-3-1 0 0 0,2 0 4 0 0,-1 0 0 0 0,1 1 0 0 0,-1-1 0 0 0,0 1 0 0 0,0-1 0 0 0,0 1 0 0 0,0 0 0 0 0,0 0 0 0 0,0 0 0 0 0,0 1 0 0 0,0-1 0 0 0,0 1 0 0 0,0-1 0 0 0,0 1 0 0 0,-1 0 0 0 0,1 0 0 0 0,0 1 0 0 0,-5 0 0 0 0,-9 2 51 0 0,0 1 0 0 0,0 0 0 0 0,0 2 0 0 0,1 0 0 0 0,0 0 0 0 0,-17 11 1 0 0,24-11 17 0 0,0 2 0 0 0,0 0 0 0 0,1 0 0 0 0,0 0 0 0 0,1 1 0 0 0,-1 0 0 0 0,2 0 0 0 0,-9 16 1 0 0,12-20-40 0 0,-9 16 195 0 0,-10 26 1 0 0,19-40-156 0 0,1 0 1 0 0,0 0 0 0 0,0 0-1 0 0,1 1 1 0 0,0-1-1 0 0,0 0 1 0 0,0 1-1 0 0,1 8 1 0 0,0-13-31 0 0,0 0 0 0 0,1 0 0 0 0,-1 0 0 0 0,0 0 1 0 0,1 0-1 0 0,0 0 0 0 0,0-1 0 0 0,0 1 0 0 0,0 0 1 0 0,0 0-1 0 0,0 0 0 0 0,1-1 0 0 0,-1 1 0 0 0,1-1 0 0 0,0 1 1 0 0,0-1-1 0 0,0 0 0 0 0,0 0 0 0 0,3 3 1 0 0,1 0 2 0 0,0-1 0 0 0,0 0 1 0 0,0 0-1 0 0,1 0 1 0 0,0-1-1 0 0,0 0 1 0 0,0 0-1 0 0,0-1 1 0 0,0 1-1 0 0,0-2 1 0 0,1 1-1 0 0,12 0 1 0 0,8 0 146 0 0,57-4 0 0 0,-78 1-177 0 0,9 0 34 0 0,0-1 0 0 0,1 0 0 0 0,-1-1 0 0 0,0-1 0 0 0,0-1 0 0 0,16-6-1 0 0,-24 7-39 0 0,0 0-1 0 0,0 0 1 0 0,-1-1-1 0 0,0 0 1 0 0,0 0-1 0 0,0-1 1 0 0,0 1-1 0 0,-1-1 1 0 0,0-1-1 0 0,0 1 1 0 0,-1-1-1 0 0,0 0 1 0 0,6-11-1 0 0,32-80-71 0 0,-27 58-127 0 0,-7 7-502 0 0,-5 16-185 0 0,-4 13 709 0 0,0 4 80 0 0,0 0 0 0 0,0 0 1 0 0,0-1-1 0 0,0 1 0 0 0,0 0 1 0 0,0 0-1 0 0,0-1 0 0 0,0 1 0 0 0,0 0 1 0 0,0-1-1 0 0,0 1 0 0 0,0 0 1 0 0,1 0-1 0 0,-1-1 0 0 0,0 1 0 0 0,0 0 1 0 0,0 0-1 0 0,0 0 0 0 0,0-1 0 0 0,1 1 1 0 0,-1 0-1 0 0,0 0 0 0 0,0-1 1 0 0,0 1-1 0 0,1 0 0 0 0,-1 0 0 0 0,0 0 1 0 0,0 0-1 0 0,1 0 0 0 0,-1-1 1 0 0,0 1-1 0 0,0 0 0 0 0,1 0 0 0 0,-1 0 1 0 0,0 0-1 0 0,0 0 0 0 0,1 0 1 0 0,-1 195-3641 0 0,1-196 3769 0 0,0 0-1 0 0,0 0 1 0 0,0 0 0 0 0,0 0 0 0 0,0 0 0 0 0,1 0 0 0 0,-1 0 0 0 0,0 0-1 0 0,0 1 1 0 0,2-2 0 0 0,1 0 38 0 0,29-20 258 0 0,-1-2 1 0 0,-1-1 0 0 0,38-40-1 0 0,-46 40-181 0 0,-6 3 13 0 0,2 2-1 0 0,0 1 0 0 0,41-32 1 0 0,-54 46-96 0 0,1 1 0 0 0,-1 0 1 0 0,1 0-1 0 0,0 1 0 0 0,0 0 1 0 0,0 0-1 0 0,1 1 0 0 0,-1 0 1 0 0,0 0-1 0 0,15-1 0 0 0,-21 3-56 0 0,0 0 0 0 0,1 1-1 0 0,-1-1 1 0 0,0 0 0 0 0,0 1-1 0 0,0-1 1 0 0,0 1 0 0 0,0-1-1 0 0,-1 1 1 0 0,1 0 0 0 0,0-1-1 0 0,0 1 1 0 0,0 0 0 0 0,0 0 0 0 0,-1-1-1 0 0,1 1 1 0 0,0 0 0 0 0,-1 0-1 0 0,1 0 1 0 0,-1 0 0 0 0,1 0-1 0 0,-1 0 1 0 0,1 0 0 0 0,-1 0-1 0 0,0 0 1 0 0,1 2 0 0 0,1 3 93 0 0,-1 1 0 0 0,0-1 0 0 0,1 9 0 0 0,-1-2-15 0 0,-1 0 0 0 0,0 0 0 0 0,-1 0 0 0 0,-1 1 0 0 0,0-1-1 0 0,0 0 1 0 0,-2-1 0 0 0,1 1 0 0 0,-2-1 0 0 0,0 1 0 0 0,0-1 0 0 0,-1 0 0 0 0,0-1 0 0 0,-9 11 0 0 0,6-12 26 0 0,6-7-34 0 0,0 0-1 0 0,1 1 1 0 0,-1-1-1 0 0,1 0 0 0 0,0 1 1 0 0,-3 5-1 0 0,4-9-76 0 0,1 1 0 0 0,0 0 0 0 0,0-1 0 0 0,0 1 0 0 0,0-1 0 0 0,0 1 0 0 0,0 0 0 0 0,-1-1 0 0 0,2 1 0 0 0,-1-1 0 0 0,0 1 0 0 0,0 0 0 0 0,0-1 0 0 0,0 1 0 0 0,0-1 0 0 0,0 1 0 0 0,1 0 0 0 0,-1-1 0 0 0,0 1 0 0 0,1 0 0 0 0,0 0 4 0 0,-1 0 0 0 0,1-1 1 0 0,0 1-1 0 0,0 0 1 0 0,0 0-1 0 0,0-1 0 0 0,0 1 1 0 0,1 0-1 0 0,-1-1 1 0 0,0 1-1 0 0,0-1 0 0 0,0 0 1 0 0,2 1-1 0 0,7 1 58 0 0,3-4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5.883"/>
    </inkml:context>
    <inkml:brush xml:id="br0">
      <inkml:brushProperty name="width" value="0.05" units="cm"/>
      <inkml:brushProperty name="height" value="0.05" units="cm"/>
      <inkml:brushProperty name="color" value="#CC0066"/>
    </inkml:brush>
  </inkml:definitions>
  <inkml:trace contextRef="#ctx0" brushRef="#br0">155 15 16479 0 0,'0'-1'36'0'0,"0"0"0"0"0,0 0 0 0 0,-1 1-1 0 0,1-1 1 0 0,0 0 0 0 0,-1 1-1 0 0,1-1 1 0 0,-1 0 0 0 0,1 1-1 0 0,-1-1 1 0 0,1 1 0 0 0,-1-1-1 0 0,0 1 1 0 0,1-1 0 0 0,-1 1-1 0 0,0-1 1 0 0,1 0 14 0 0,0 1-1 0 0,-1 0 1 0 0,1 0-1 0 0,0 0 1 0 0,0 0-1 0 0,0 0 1 0 0,0-1 0 0 0,0 1-1 0 0,0 0 1 0 0,0 0-1 0 0,-1 0 1 0 0,1 0-1 0 0,0 0 1 0 0,0 0 0 0 0,0 0-1 0 0,0-1 1 0 0,0 1-1 0 0,-1 0 1 0 0,1 0-1 0 0,0 0 1 0 0,0 0 0 0 0,0 0-1 0 0,0 0 1 0 0,-1 0-1 0 0,1 0 1 0 0,0 0-1 0 0,0 0 1 0 0,0 0 0 0 0,-1 0-1 0 0,1 0 1 0 0,0 0-1 0 0,0 0 1 0 0,0 0-1 0 0,0 0 1 0 0,-1 0 0 0 0,1 0-1 0 0,0 0 1 0 0,0 0-1 0 0,0 1 1 0 0,0-1-1 0 0,-1 0 1 0 0,1 0 0 0 0,0 0-1 0 0,0 0 1 0 0,0 0-1 0 0,0 0 1 0 0,0 0-1 0 0,0 1 1 0 0,-1-1 0 0 0,1 0-1 0 0,0 0 1 0 0,0 0-1 0 0,0 0 1 0 0,0 1-1 0 0,0-1 1 0 0,0 0-1 0 0,0 0 1 0 0,0 0 0 0 0,0 0-1 0 0,0 1 1 0 0,0-1-1 0 0,5 27 1009 0 0,-4-17-780 0 0,-1 33 40 0 0,1-7 6 0 0,-1 1 0 0 0,-11 72 0 0 0,-24 100 1004 0 0,-1-69-393 0 0,23-92-510 0 0,-3 4 117 0 0,-6 30 668 0 0,22-81-1152 0 0,0 0 1 0 0,0 0-1 0 0,0 0 1 0 0,-1 0-1 0 0,1-1 1 0 0,0 1-1 0 0,0 0 1 0 0,-1 0-1 0 0,1 0 1 0 0,-1 0 0 0 0,1 0-1 0 0,-1 0 1 0 0,1 0-1 0 0,-1 0 1 0 0,1-1-1 0 0,-1 1 1 0 0,0 0-1 0 0,1 0 1 0 0,-1-1 0 0 0,0 1-1 0 0,0 0 1 0 0,1-1-1 0 0,-3 1 449 0 0,4-1-404 0 0,0-1 1 0 0,0 1-1 0 0,0-1 1 0 0,0 0 0 0 0,0 0-1 0 0,-1 1 1 0 0,1-1-1 0 0,0 0 1 0 0,-1 0-1 0 0,1 0 1 0 0,1-1-1 0 0,0-6 7 0 0,2-6-5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06.117"/>
    </inkml:context>
    <inkml:brush xml:id="br0">
      <inkml:brushProperty name="width" value="0.05" units="cm"/>
      <inkml:brushProperty name="height" value="0.05" units="cm"/>
      <inkml:brushProperty name="color" value="#CC0066"/>
    </inkml:brush>
  </inkml:definitions>
  <inkml:trace contextRef="#ctx0" brushRef="#br0">0 201 18591 0 0,'5'-3'360'0'0,"0"0"0"0"0,1 0-1 0 0,-2 0 1 0 0,7-5-1 0 0,15-10 1109 0 0,13-2 76 0 0,110-48 511 0 0,-93 43-1633 0 0,-40 18-150 0 0,0-1 1 0 0,27-18-1 0 0,-33 20-1 0 0,-7 4-214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08.039"/>
    </inkml:context>
    <inkml:brush xml:id="br0">
      <inkml:brushProperty name="width" value="0.035" units="cm"/>
      <inkml:brushProperty name="height" value="0.035" units="cm"/>
      <inkml:brushProperty name="color" value="#33CCFF"/>
    </inkml:brush>
  </inkml:definitions>
  <inkml:trace contextRef="#ctx0" brushRef="#br0">386 510 296 0 0,'-19'5'60'0'0,"-10"-1"221"0"0,0-3 161 0 0,-15-3 359 0 0,2-1-96 0 0,15 4-370 0 0,5 1 593 0 0,1 1 0 0 0,-1 2 0 0 0,-39 12-1 0 0,39-10-46 0 0,7-4-130 0 0,13-3-539 0 0,0 0 0 0 0,0 0 0 0 0,-1 0 0 0 0,1 1 0 0 0,0-1-1 0 0,0 1 1 0 0,0-1 0 0 0,1 1 0 0 0,-1 0 0 0 0,0 0 0 0 0,0-1-1 0 0,0 1 1 0 0,0 1 0 0 0,-2 1 0 0 0,4-3-177 0 0,0 0 0 0 0,0 0 1 0 0,0 0-1 0 0,0 0 0 0 0,0 0 0 0 0,0 0 0 0 0,0 0 0 0 0,0 0 1 0 0,0 0-1 0 0,-1 0 0 0 0,1 1 0 0 0,0-1 0 0 0,0 0 0 0 0,0 0 1 0 0,0 0-1 0 0,0 0 0 0 0,0 0 0 0 0,0 0 0 0 0,0 0 1 0 0,0 0-1 0 0,0 0 0 0 0,0 1 0 0 0,0-1 0 0 0,0 0 0 0 0,0 0 1 0 0,0 0-1 0 0,0 0 0 0 0,0 0 0 0 0,0 0 0 0 0,0 0 0 0 0,1 0 1 0 0,-1 0-1 0 0,0 0 0 0 0,0 1 0 0 0,0-1 0 0 0,0 0 1 0 0,0 0-1 0 0,0 0 0 0 0,0 0 0 0 0,0 0 0 0 0,0 0 0 0 0,0 0 1 0 0,0 0-1 0 0,0 0 0 0 0,0 0 0 0 0,0 0 0 0 0,1 0 1 0 0,-1 0-1 0 0,6 1 1158 0 0,7-3 210 0 0,108-30 783 0 0,178-71 0 0 0,-231 79-1711 0 0,2 4 0 0 0,74-12 0 0 0,-28 7 13 0 0,155-49 748 0 0,-13 2-95 0 0,103-23 377 0 0,-279 72-1100 0 0,1 5 360 0 0,159-13 1 0 0,-232 30-717 0 0,99-12 951 0 0,-80 11-306 0 0,-6 6 602 0 0,-9-6-956 0 0,-10-1-250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08.783"/>
    </inkml:context>
    <inkml:brush xml:id="br0">
      <inkml:brushProperty name="width" value="0.035" units="cm"/>
      <inkml:brushProperty name="height" value="0.035" units="cm"/>
      <inkml:brushProperty name="color" value="#33CCFF"/>
    </inkml:brush>
  </inkml:definitions>
  <inkml:trace contextRef="#ctx0" brushRef="#br0">333 20 16184 0 0,'-21'-9'1258'0'0,"-3"0"741"0"0,16 9-1576 0 0,1-1 0 0 0,-1 1 0 0 0,-9 0 0 0 0,13 0-338 0 0,1 1 0 0 0,-1-1 0 0 0,0 1 1 0 0,0 0-1 0 0,-5 2 0 0 0,2-1 8 0 0,-7 3 187 0 0,-11 8-98 0 0,1 0 1 0 0,-40 29 0 0 0,57-36-147 0 0,-1 0 1 0 0,2 0-1 0 0,-1 0 1 0 0,1 1-1 0 0,0 0 0 0 0,0 0 1 0 0,1 1-1 0 0,0 0 1 0 0,1-1-1 0 0,-1 2 1 0 0,2-1-1 0 0,-1 0 1 0 0,-3 12-1 0 0,5-8 53 0 0,0 0 0 0 0,1 0 0 0 0,0-1 0 0 0,0 1 0 0 0,2 0 0 0 0,-1 0 0 0 0,5 19 0 0 0,-4-22 18 0 0,1 0-1 0 0,1 0 1 0 0,0 0 0 0 0,0-1-1 0 0,0 1 1 0 0,1-1 0 0 0,1 0-1 0 0,-1 0 1 0 0,1 0 0 0 0,9 10 0 0 0,-10-14-16 0 0,0-1 0 0 0,0 1 0 0 0,1-1 1 0 0,0 1-1 0 0,-1-1 0 0 0,1-1 1 0 0,0 1-1 0 0,0-1 0 0 0,1 0 1 0 0,-1 0-1 0 0,0 0 0 0 0,1-1 0 0 0,-1 1 1 0 0,1-1-1 0 0,10 0 0 0 0,4-1 101 0 0,-1-1 0 0 0,1 0-1 0 0,21-5 1 0 0,-41 6-190 0 0,12-3 60 0 0,-1 1 0 0 0,0-2 0 0 0,-1 1 1 0 0,1-2-1 0 0,-1 1 0 0 0,0-1 0 0 0,0-1 0 0 0,0 0 1 0 0,-1 0-1 0 0,1-1 0 0 0,-2 0 0 0 0,1-1 0 0 0,-1 1 1 0 0,0-2-1 0 0,-1 1 0 0 0,13-19 0 0 0,-3 1 35 0 0,1-2 6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09.045"/>
    </inkml:context>
    <inkml:brush xml:id="br0">
      <inkml:brushProperty name="width" value="0.035" units="cm"/>
      <inkml:brushProperty name="height" value="0.035" units="cm"/>
      <inkml:brushProperty name="color" value="#33CCFF"/>
    </inkml:brush>
  </inkml:definitions>
  <inkml:trace contextRef="#ctx0" brushRef="#br0">71 0 17079 0 0,'11'9'-15'0'0,"-7"-1"27"0"0,-3-5 89 0 0,2 2 256 0 0,-1-1 1 0 0,0 1-1 0 0,0 0 1 0 0,0 0-1 0 0,2 10 0 0 0,-3-10-217 0 0,3 8 213 0 0,-1-1 0 0 0,-1 1 0 0 0,0 0 0 0 0,-1 0 0 0 0,0 0-1 0 0,-1 0 1 0 0,-1 13 0 0 0,0 5 90 0 0,-2 10-12 0 0,-1 1-1 0 0,-2-1 1 0 0,-17 59-1 0 0,11-51-193 0 0,11-45-217 0 0,-2 12 117 0 0,-1 0 0 0 0,0 0 0 0 0,-1 0 0 0 0,-1-1-1 0 0,-15 28 1 0 0,19-39-41 0 0,-6 8 190 0 0,8-12-274 0 0,0 1 1 0 0,0-1 0 0 0,0 0-1 0 0,0 0 1 0 0,0 1-1 0 0,-1-1 1 0 0,1 0-1 0 0,0 0 1 0 0,0 0 0 0 0,0 0-1 0 0,-1 1 1 0 0,1-1-1 0 0,0 0 1 0 0,0 0 0 0 0,0 0-1 0 0,-1 0 1 0 0,1 0-1 0 0,0 0 1 0 0,0 0-1 0 0,-1 1 1 0 0,1-1 0 0 0,0 0-1 0 0,0 0 1 0 0,-1 0-1 0 0,1 0 1 0 0,0 0-1 0 0,0 0 1 0 0,-1 0 0 0 0,1 0-1 0 0,0 0 1 0 0,0 0-1 0 0,-1-1 1 0 0,1 1 0 0 0,0 0-1 0 0,0 0 1 0 0,-1 0-1 0 0,1 0 1 0 0,0 0-1 0 0,0 0 1 0 0,-1-1 0 0 0,-2-2 105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09.294"/>
    </inkml:context>
    <inkml:brush xml:id="br0">
      <inkml:brushProperty name="width" value="0.035" units="cm"/>
      <inkml:brushProperty name="height" value="0.035" units="cm"/>
      <inkml:brushProperty name="color" value="#33CCFF"/>
    </inkml:brush>
  </inkml:definitions>
  <inkml:trace contextRef="#ctx0" brushRef="#br0">0 105 13968 0 0,'0'-2'2402'0'0,"13"2"930"0"0,77-8-2470 0 0,-22 1-667 0 0,240-24 549 0 0,-292 28-593 0 0,1-1-1 0 0,-1-1 0 0 0,24-10 1 0 0,-16 7 129 0 0,-21 7-138 0 0,1 0 1 0 0,0 0-1 0 0,0 0 0 0 0,0-1 1 0 0,0 1-1 0 0,-1-1 1 0 0,1 0-1 0 0,-1 0 0 0 0,1-1 1 0 0,3-2-1 0 0,-7 4-6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2.133"/>
    </inkml:context>
    <inkml:brush xml:id="br0">
      <inkml:brushProperty name="width" value="0.05" units="cm"/>
      <inkml:brushProperty name="height" value="0.05" units="cm"/>
      <inkml:brushProperty name="color" value="#CC0066"/>
    </inkml:brush>
  </inkml:definitions>
  <inkml:trace contextRef="#ctx0" brushRef="#br0">100 848 17079 0 0,'-1'2'0'0'0,"-1"-1"0"0"0,-5 0 24 0 0,-6-1 222 0 0,-17-5 395 0 0,29 5-656 0 0,-1-1 79 0 0,0 1 0 0 0,0 0 0 0 0,0-1-1 0 0,0 1 1 0 0,1 0 0 0 0,-1 0 0 0 0,0 0-1 0 0,0 0 1 0 0,0 0 0 0 0,0 0 0 0 0,-3 1-1 0 0,0 0 111 0 0,5-1-151 0 0,-1 0 0 0 0,1 0 0 0 0,0 0-1 0 0,0 0 1 0 0,-1 0 0 0 0,1 0 0 0 0,0 0 0 0 0,0 0 0 0 0,-1 0 0 0 0,1 0-1 0 0,0 0 1 0 0,0 0 0 0 0,0 0 0 0 0,-1 1 0 0 0,1-1 0 0 0,0 0 0 0 0,0 0-1 0 0,-1 0 1 0 0,1 0 0 0 0,0 0 0 0 0,0 0 0 0 0,0 1 0 0 0,-1-1 0 0 0,1 0-1 0 0,0 0 1 0 0,0 0 0 0 0,0 0 0 0 0,0 1 0 0 0,-8 8 6431 0 0,8-14-6255 0 0,1 0 0 0 0,-1 1 1 0 0,1-1-1 0 0,1 0 0 0 0,-1 1 0 0 0,4-9 0 0 0,-4 10-119 0 0,1-4 53 0 0,-2 4-55 0 0,1 1 0 0 0,0-1-1 0 0,0 1 1 0 0,0-1 0 0 0,0 1-1 0 0,0-1 1 0 0,0 1 0 0 0,1-1-1 0 0,2-3 1 0 0,25-37 1426 0 0,-28 42-1434 0 0,-1 0 0 0 0,1 0 1 0 0,0 0-1 0 0,1 0 0 0 0,-1 1 0 0 0,0-1 0 0 0,0 0 0 0 0,0 0 1 0 0,0 1-1 0 0,1-1 0 0 0,-1 1 0 0 0,0-1 0 0 0,1 1 0 0 0,-1 0 1 0 0,2-1-1 0 0,0 0 118 0 0,-1 0 100 0 0,-1 1-248 0 0,-1 0 0 0 0,1 0-1 0 0,-1 0 1 0 0,1 0 0 0 0,0-1-1 0 0,-1 1 1 0 0,1 0 0 0 0,-1 0-1 0 0,1 0 1 0 0,0 0 0 0 0,-1 0 0 0 0,1 0-1 0 0,0 0 1 0 0,-1 1 0 0 0,1-1-1 0 0,-1 0 1 0 0,1 0 0 0 0,0 0-1 0 0,-1 1 1 0 0,1-1 0 0 0,-1 0-1 0 0,2 1 1 0 0,17 9 236 0 0,8 9-224 0 0,2 0-52 0 0,-1-1 0 0 0,-24-15 0 0 0,-1-1 0 0 0,0 1 0 0 0,0 0 0 0 0,0 0 0 0 0,2 4 0 0 0,9 16 0 0 0,-3-5 0 0 0,1-3 0 0 0,-4-5 0 0 0,3-4 0 0 0,2-2 0 0 0,-11-3 0 0 0,1-1 0 0 0,0-1 0 0 0,0 1 0 0 0,0 0 0 0 0,0-1 0 0 0,3 0 0 0 0,10-4 0 0 0,0-1 0 0 0,0 0 0 0 0,0-1 0 0 0,-1 0 0 0 0,28-20 0 0 0,-32 19 0 0 0,0 0 0 0 0,0-1 0 0 0,-1 0 0 0 0,0-1 0 0 0,-1-1 0 0 0,0 1 0 0 0,0-1 0 0 0,6-13 0 0 0,-11 17-22 0 0,1 0 0 0 0,0 0 0 0 0,0 1 0 0 0,0 0 1 0 0,1 0-1 0 0,0 0 0 0 0,6-5 0 0 0,6-2-219 0 0,26-13 1 0 0,-44 25 233 0 0,3 0-21 0 0,-2 0-5 0 0,1 0 0 0 0,0 0 0 0 0,-1 0 0 0 0,1 0-1 0 0,-1 0 1 0 0,1 0 0 0 0,-1 0 0 0 0,1-1 0 0 0,-1 1 0 0 0,0-1 0 0 0,0 1 0 0 0,2-3 0 0 0,-3 3 18 0 0,1 1 0 0 0,0-1 1 0 0,-1 1-1 0 0,1-1 0 0 0,-1 1 1 0 0,1-1-1 0 0,0 1 0 0 0,-1-1 0 0 0,1 1 1 0 0,0 0-1 0 0,-1-1 0 0 0,1 1 1 0 0,0 0-1 0 0,0 0 0 0 0,-1 0 1 0 0,1-1-1 0 0,0 1 0 0 0,0 0 0 0 0,1 0 1 0 0,20 1 47 0 0,-14-1-47 0 0,-6 0 20 0 0,1 0 0 0 0,-1 0 0 0 0,0 0 1 0 0,1 0-1 0 0,-1 0 0 0 0,0 1 0 0 0,1-1 0 0 0,-1 1 0 0 0,0 0 0 0 0,0-1 1 0 0,0 1-1 0 0,0 0 0 0 0,0 0 0 0 0,3 2 0 0 0,12 5 51 0 0,-16-8-46 0 0,1 1 0 0 0,-1-1 0 0 0,0 0 0 0 0,1 1 0 0 0,-1-1 0 0 0,0 1 0 0 0,0 0 0 0 0,0-1 0 0 0,0 1 0 0 0,1 0 0 0 0,-1 0 0 0 0,0 0 0 0 0,0-1 0 0 0,-1 1 1 0 0,1 0-1 0 0,0 0 0 0 0,0 1 0 0 0,1 1 0 0 0,1 3 35 0 0,0 0 1 0 0,-1 1 0 0 0,1 0-1 0 0,-2-1 1 0 0,1 1 0 0 0,-1 0-1 0 0,1 13 1 0 0,16 76-35 0 0,-15-81-23 0 0,-2-13-28 0 0,-1 0 0 0 0,1 0 0 0 0,-1-1 0 0 0,1 1 0 0 0,0 0 0 0 0,0 0 0 0 0,0-1 0 0 0,0 1 0 0 0,0-1 0 0 0,0 1 0 0 0,1-1 0 0 0,-1 1 0 0 0,0-1 0 0 0,1 0 0 0 0,-1 1 0 0 0,1-1 0 0 0,-1 0 0 0 0,1 0 0 0 0,0 0 0 0 0,-1 0 0 0 0,1-1 0 0 0,0 1 0 0 0,0 0 0 0 0,0-1 0 0 0,-1 1 0 0 0,1-1 0 0 0,0 0 0 0 0,0 1 0 0 0,0-1 0 0 0,0 0 0 0 0,3-1 0 0 0,6 1-282 0 0,1-1 1 0 0,-1-1-1 0 0,0 0 1 0 0,12-4-1 0 0,-15 4 242 0 0,17-6-348 0 0,-1-1 1 0 0,0-1-1 0 0,0-2 1 0 0,-1 0 0 0 0,25-18-1 0 0,-22 11-205 0 0,39-36 0 0 0,-40 33 160 0 0,40-30 0 0 0,-49 42 379 0 0,6-4-153 0 0,25-21 0 0 0,-41 29 198 0 0,0 1 0 0 0,0-1 1 0 0,-1-1-1 0 0,0 1 0 0 0,0-1 0 0 0,0 0 0 0 0,-1 0 0 0 0,4-8 0 0 0,-7 14 42 0 0,0 0 0 0 0,-1-1 0 0 0,0 1 0 0 0,1 0 0 0 0,-1 0 0 0 0,1 0 0 0 0,-1 0 0 0 0,0 0 0 0 0,0-1 0 0 0,0 1 0 0 0,0 0 0 0 0,0 0 0 0 0,0 0 0 0 0,0-1 0 0 0,0 1 0 0 0,0 0 0 0 0,-1 0 0 0 0,1 0 0 0 0,0 0 0 0 0,-1-1 0 0 0,1 1 0 0 0,-1 0 0 0 0,1 0 0 0 0,-1 0 0 0 0,1 0 0 0 0,-1 0 0 0 0,0 0 0 0 0,0 0 0 0 0,1 0 0 0 0,-1 1 0 0 0,0-1 0 0 0,0 0 0 0 0,0 0 0 0 0,-1 0 0 0 0,-9-10-49 0 0,8 6 48 0 0,3 5 7 0 0,0-1 0 0 0,0 1 0 0 0,-1-1 0 0 0,1 1 0 0 0,0 0 0 0 0,-1-1 0 0 0,1 1 0 0 0,0 0 0 0 0,-1-1 0 0 0,1 1 0 0 0,-1 0 0 0 0,1-1 0 0 0,0 1 0 0 0,-1 0 0 0 0,1 0 0 0 0,-1-1 0 0 0,1 1 0 0 0,-1 0 0 0 0,1 0 0 0 0,-1 0 0 0 0,1 0 0 0 0,-1-1 0 0 0,1 1 0 0 0,-1 0 0 0 0,1 0 0 0 0,-1 0 0 0 0,0 0 0 0 0,-27-3 26 0 0,0 2-1 0 0,0 0 0 0 0,0 2 1 0 0,-33 4-1 0 0,55-4 5 0 0,0 0 0 0 0,0 1 0 0 0,-1-1-1 0 0,2 1 1 0 0,-1 0 0 0 0,0 1 0 0 0,0-1 0 0 0,1 1 0 0 0,-8 5 0 0 0,5-1 102 0 0,-1 0 1 0 0,1 0-1 0 0,0 1 1 0 0,-9 12-1 0 0,-35 34 600 0 0,35-38-310 0 0,-20 24 0 0 0,32-33-322 0 0,0 0 1 0 0,1 0-1 0 0,-1 0 0 0 0,1 1 1 0 0,1-1-1 0 0,0 1 0 0 0,-4 12 1 0 0,-1 15 778 0 0,-5 62 0 0 0,12-95-831 0 0,1 0 0 0 0,0 0-1 0 0,0 0 1 0 0,0 0 0 0 0,0 0-1 0 0,0 0 1 0 0,1 0 0 0 0,-1 0-1 0 0,0 0 1 0 0,1 0 0 0 0,0-1-1 0 0,-1 1 1 0 0,1 0 0 0 0,0 0-1 0 0,0 0 1 0 0,0-1 0 0 0,0 1 0 0 0,0-1-1 0 0,0 1 1 0 0,2 2 0 0 0,0-3 5 0 0,0 1 0 0 0,-1 0 1 0 0,1-1-1 0 0,0 1 1 0 0,0-1-1 0 0,0 0 1 0 0,0 0-1 0 0,0 0 1 0 0,0 0-1 0 0,0-1 1 0 0,0 1-1 0 0,5-1 0 0 0,39 5 183 0 0,66-3 0 0 0,-91-3-217 0 0,-1-1 0 0 0,1-1-1 0 0,-1-1 1 0 0,0-1 0 0 0,30-11-1 0 0,65-35-85 0 0,-95 40-48 0 0,-1 0 0 0 0,0-2 1 0 0,23-19-1 0 0,-37 26 64 0 0,0-1 1 0 0,0 1 0 0 0,-1-1 0 0 0,0 0-1 0 0,-1 0 1 0 0,1-1 0 0 0,-1 0-1 0 0,-1 1 1 0 0,1-1 0 0 0,-1-1 0 0 0,2-10-1 0 0,10-22-276 0 0,-13 38 230 0 0,-1 0 0 0 0,1 0 0 0 0,0 0 1 0 0,0 0-1 0 0,3-3 0 0 0,5-7-649 0 0,-10 13 731 0 0,-1 0 0 0 0,1 0 0 0 0,0 0 0 0 0,0 0 0 0 0,0 0 0 0 0,0 0 0 0 0,0 0 0 0 0,0 0 0 0 0,0 0 0 0 0,0 1-1 0 0,0-1 1 0 0,0 0 0 0 0,0 0 0 0 0,0 0 0 0 0,-1 0 0 0 0,1 0 0 0 0,0 0 0 0 0,0 0 0 0 0,0 0 0 0 0,0 0 0 0 0,0 0-1 0 0,0-1 1 0 0,0 1 0 0 0,0 0 0 0 0,0 0 0 0 0,0 0 0 0 0,0 0 0 0 0,0 0 0 0 0,-1 0 0 0 0,1 0 0 0 0,0 0 0 0 0,0 0-1 0 0,0 0 1 0 0,0 0 0 0 0,0 0 0 0 0,0 0 0 0 0,0 0 0 0 0,0 0 0 0 0,0 0 0 0 0,0 0 0 0 0,0 0 0 0 0,0 0 0 0 0,0-1-1 0 0,0 1 1 0 0,0 0 0 0 0,0 0 0 0 0,0 0 0 0 0,0 0 0 0 0,0 0 0 0 0,0 0 0 0 0,0 0 0 0 0,0 0 0 0 0,0 0 0 0 0,0 0-1 0 0,0 0 1 0 0,0-1 0 0 0,0 1 0 0 0,0 0 0 0 0,0 0 0 0 0,0 0 0 0 0,0 0 0 0 0,0 0 0 0 0,0 0 0 0 0,0 0 0 0 0,0 0-1 0 0,0 0 1 0 0,0 0 0 0 0,0 0 0 0 0,0 0 0 0 0,-9 2-1076 0 0,3 0 39 0 0,5-2 592 0 0,1 4-447 0 0,0 0 799 0 0,0-1-1 0 0,-1 0 1 0 0,1 0 0 0 0,-1 0 0 0 0,0 0-1 0 0,0 0 1 0 0,0 0 0 0 0,-1 0 0 0 0,1-1-1 0 0,0 1 1 0 0,-4 4 0 0 0,-7 13-213 0 0,12-19 311 0 0,0 0 0 0 0,-1 0-1 0 0,1 0 1 0 0,0 0 0 0 0,-1 0 0 0 0,1 0-1 0 0,0 0 1 0 0,0 0 0 0 0,0 0 0 0 0,0 1-1 0 0,0-1 1 0 0,0 0 0 0 0,0 0 0 0 0,1 0-1 0 0,-1 0 1 0 0,0 0 0 0 0,1 0 0 0 0,-1 0-1 0 0,0 0 1 0 0,1 0 0 0 0,-1-1 0 0 0,1 1-1 0 0,-1 0 1 0 0,1 0 0 0 0,0 0 0 0 0,-1 0-1 0 0,1-1 1 0 0,0 1 0 0 0,0 0 0 0 0,0-1-1 0 0,-1 1 1 0 0,1 0 0 0 0,0-1 0 0 0,2 1-1 0 0,18-10 115 0 0,62-36 369 0 0,-50 25-267 0 0,15-9 124 0 0,19-12 382 0 0,-57 37-606 0 0,-1 0-1 0 0,1 0 0 0 0,0 1 1 0 0,0 0-1 0 0,17-3 1 0 0,4 4 594 0 0,49 1 1 0 0,-41 1-376 0 0,9 5-12 0 0,-40-4-252 0 0,1 1 1 0 0,-1-2-1 0 0,0 1 1 0 0,0-1-1 0 0,1 0 0 0 0,-1-1 1 0 0,0 0-1 0 0,13-3 1 0 0,-15 3-18 0 0,0-2 0 0 0,0 1 0 0 0,0-1 0 0 0,-1 0 0 0 0,1 0 0 0 0,-1 0 0 0 0,0-1 0 0 0,0 0 0 0 0,0 0 0 0 0,-1 0 1 0 0,1 0-1 0 0,-1-1 0 0 0,5-6 0 0 0,-4 3-9 0 0,-1 1 0 0 0,0-1 0 0 0,0 0 0 0 0,0 0 0 0 0,-1-1-1 0 0,0 1 1 0 0,-1-1 0 0 0,0 0 0 0 0,1-8 0 0 0,11-166 162 0 0,-14 177-193 0 0,1-10 13 0 0,-1 1-1 0 0,-4-29 0 0 0,3 38-12 0 0,0-1 0 0 0,-1 1 0 0 0,0 0 0 0 0,0 0 0 0 0,0 0 0 0 0,0 1 0 0 0,-1-1 0 0 0,0 0 0 0 0,-7-9-1 0 0,10 15-1 0 0,0 0-1 0 0,-1 0 0 0 0,1 0 1 0 0,0-1-1 0 0,0 1 0 0 0,-1 0 0 0 0,1 0 1 0 0,0 0-1 0 0,0 0 0 0 0,-1 0 0 0 0,1 0 1 0 0,0-1-1 0 0,0 1 0 0 0,-1 0 0 0 0,1 0 1 0 0,0 0-1 0 0,0 0 0 0 0,-1 0 1 0 0,1 0-1 0 0,0 0 0 0 0,-1 0 0 0 0,1 0 1 0 0,0 0-1 0 0,0 0 0 0 0,-1 0 0 0 0,1 1 1 0 0,0-1-1 0 0,0 0 0 0 0,-1 0 0 0 0,-9 8 17 0 0,-8 14 14 0 0,6-1 11 0 0,2 1 0 0 0,0 0 0 0 0,1 1 0 0 0,2 0 0 0 0,-10 42 0 0 0,7-5 247 0 0,-3 72 0 0 0,13-104-126 0 0,1 1 0 0 0,1-1 0 0 0,9 45 0 0 0,-6-53-35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09.538"/>
    </inkml:context>
    <inkml:brush xml:id="br0">
      <inkml:brushProperty name="width" value="0.035" units="cm"/>
      <inkml:brushProperty name="height" value="0.035" units="cm"/>
      <inkml:brushProperty name="color" value="#33CCFF"/>
    </inkml:brush>
  </inkml:definitions>
  <inkml:trace contextRef="#ctx0" brushRef="#br0">0 169 14968 0 0,'8'0'59'0'0,"3"1"205"0"0,9 4 690 0 0,-14-4-773 0 0,0-1 355 0 0,40-16 998 0 0,75-13 1 0 0,-77 20-1073 0 0,-1-1 1 0 0,63-25 0 0 0,-98 31-306 0 0,1-1-1 0 0,-1 0 1 0 0,1 0-1 0 0,-1-1 1 0 0,-1 0 0 0 0,1 0-1 0 0,-1 0 1 0 0,0-1-1 0 0,9-13 1 0 0,-8 13 89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0.281"/>
    </inkml:context>
    <inkml:brush xml:id="br0">
      <inkml:brushProperty name="width" value="0.035" units="cm"/>
      <inkml:brushProperty name="height" value="0.035" units="cm"/>
      <inkml:brushProperty name="color" value="#33CCFF"/>
    </inkml:brush>
  </inkml:definitions>
  <inkml:trace contextRef="#ctx0" brushRef="#br0">18 590 12664 0 0,'-13'4'36'0'0,"9"-3"3895"0"0,14 14-1804 0 0,-5-12-2068 0 0,1-1 1 0 0,-1 1-1 0 0,0-1 0 0 0,1 0 1 0 0,-1-1-1 0 0,1 1 0 0 0,-1-1 1 0 0,1 0-1 0 0,7 0 0 0 0,57 0-7 0 0,-51-2-13 0 0,84-3 83 0 0,1-6 0 0 0,102-22-1 0 0,1409-234 2026 0 0,-232 91-126 0 0,-1202 155-1751 0 0,489-46 894 0 0,43 25 199 0 0,-3 28 151 0 0,-578 17-734 0 0,199 30 1 0 0,-223-11-354 0 0,46 6 579 0 0,-149-28-983 0 0,2 0 410 0 0,-11-6-143 0 0,-49-32-181 0 0,34 23-101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9.413"/>
    </inkml:context>
    <inkml:brush xml:id="br0">
      <inkml:brushProperty name="width" value="0.035" units="cm"/>
      <inkml:brushProperty name="height" value="0.035" units="cm"/>
      <inkml:brushProperty name="color" value="#33CCFF"/>
    </inkml:brush>
  </inkml:definitions>
  <inkml:trace contextRef="#ctx0" brushRef="#br0">242 23 16783 0 0,'9'-23'982'0'0,"-13"28"565"0"0,0-1-1274 0 0,0 6 691 0 0,1 4-386 0 0,-130 532 1374 0 0,74-239-1055 0 0,45-229-515 0 0,12-66-311 0 0,-8 61 419 0 0,9-66-359 0 0,1 1 0 0 0,0 0 0 0 0,0 0 0 0 0,1 0-1 0 0,0 0 1 0 0,3 14 0 0 0,-3-21-107 0 0,-1 0 0 0 0,0-1 0 0 0,0 1 0 0 0,1-1 0 0 0,-1 1 0 0 0,0-1 0 0 0,0 1 0 0 0,1-1 0 0 0,-1 1-1 0 0,1-1 1 0 0,-1 1 0 0 0,0-1 0 0 0,1 1 0 0 0,-1-1 0 0 0,1 0 0 0 0,-1 1 0 0 0,1-1 0 0 0,-1 0 0 0 0,1 1 0 0 0,-1-1 0 0 0,1 0 0 0 0,0 0-1 0 0,-1 0 1 0 0,1 1 0 0 0,-1-1 0 0 0,1 0 0 0 0,1 0 15 0 0,0 0 0 0 0,-1 0 0 0 0,1 0-1 0 0,0-1 1 0 0,-1 1 0 0 0,1 0 0 0 0,0-1 0 0 0,-1 1-1 0 0,3-2 1 0 0,1-1 41 0 0,0 1 0 0 0,0-1 1 0 0,0 0-1 0 0,7-7 0 0 0,3-4 53 0 0,-1-1 0 0 0,-1 0 0 0 0,-1 0 0 0 0,20-32 0 0 0,-26 37-87 0 0,-1-1-1 0 0,0 0 1 0 0,-1 0 0 0 0,0 0-1 0 0,-1-1 1 0 0,0 1-1 0 0,-1-1 1 0 0,0 0 0 0 0,0-17-1 0 0,-1-1 40 0 0,-2 1 0 0 0,-1 0 0 0 0,-2 0 0 0 0,0 1 0 0 0,-2-1 0 0 0,-2 1 0 0 0,-11-32 0 0 0,16 54-67 0 0,0 1 0 0 0,0-1 0 0 0,0 1 0 0 0,-1-1 0 0 0,0 1 0 0 0,0 1 0 0 0,0-1 0 0 0,-1 0 0 0 0,1 1 0 0 0,-1 0 0 0 0,-9-6-1 0 0,2 3 25 0 0,1 0 0 0 0,-1 1 0 0 0,-1 0-1 0 0,-19-5 1 0 0,24 9-23 0 0,-12-6 91 0 0,20 8-109 0 0,0 0-1 0 0,0 0 1 0 0,0-1 0 0 0,0 1-1 0 0,0 0 1 0 0,0 0-1 0 0,0 0 1 0 0,0 0-1 0 0,0 0 1 0 0,0 0-1 0 0,0-1 1 0 0,0 1-1 0 0,0 0 1 0 0,0 0-1 0 0,0 0 1 0 0,0 0-1 0 0,0 0 1 0 0,0 0 0 0 0,0-1-1 0 0,0 1 1 0 0,0 0-1 0 0,0 0 1 0 0,0 0-1 0 0,0 0 1 0 0,0 0-1 0 0,0 0 1 0 0,0 0-1 0 0,1-1 1 0 0,-1 1-1 0 0,0 0 1 0 0,0 0-1 0 0,0 0 1 0 0,0 0 0 0 0,0 0-1 0 0,0 0 1 0 0,0 0-1 0 0,0 0 1 0 0,0 0-1 0 0,1 0 1 0 0,-1-1-1 0 0,0 1 1 0 0,0 0-1 0 0,0 0 1 0 0,0 0-1 0 0,0 0 1 0 0,0 0-1 0 0,1 0 1 0 0,4-3 3 0 0,14-2-4 0 0,23-6 1 0 0,4 0-1 0 0,-27 5 0 0 0,104-36 0 0 0,-110 38 0 0 0,1 0 0 0 0,-1 1 0 0 0,1 0 0 0 0,0 1 0 0 0,0 0 0 0 0,26 1 0 0 0,-39 1 0 0 0,1 0 0 0 0,0 0 0 0 0,0 0 0 0 0,0 1 0 0 0,-1-1 0 0 0,1 0 0 0 0,0 1 0 0 0,-1-1 0 0 0,1 1 0 0 0,0-1 0 0 0,-1 1 0 0 0,1 0 0 0 0,0 0 0 0 0,-1 0 0 0 0,1 0 0 0 0,-1 0 0 0 0,0 0 0 0 0,1 0 0 0 0,-1 0 0 0 0,0 0 0 0 0,0 1 0 0 0,0-1 0 0 0,2 3 0 0 0,3 3 0 0 0,-5-6 0 0 0,0 0 0 0 0,0 0-1 0 0,0 1 1 0 0,0-1 0 0 0,0 0 0 0 0,0 1-1 0 0,0-1 1 0 0,0 1 0 0 0,0-1 0 0 0,-1 1-1 0 0,1-1 1 0 0,-1 1 0 0 0,1 0 0 0 0,-1-1-1 0 0,0 1 1 0 0,1 0 0 0 0,-1-1 0 0 0,0 1-1 0 0,0 0 1 0 0,0-1 0 0 0,0 1 0 0 0,-1 0-1 0 0,1-1 1 0 0,0 1 0 0 0,-1 0 0 0 0,1-1-1 0 0,-1 1 1 0 0,1-1 0 0 0,-1 1 0 0 0,0-1-1 0 0,-1 3 1 0 0,-1 2-2 0 0,1 1 1 0 0,0 0-1 0 0,0-1 0 0 0,-2 15 1 0 0,0-3 1 0 0,4-17 0 0 0,0-1 0 0 0,0 1 0 0 0,-1 0 0 0 0,1 0 0 0 0,0 0 0 0 0,0 0 0 0 0,0 0 0 0 0,0 0 0 0 0,0 0 0 0 0,0 0 0 0 0,0 0 0 0 0,0 0 0 0 0,0 0 0 0 0,0 0 0 0 0,1 0 0 0 0,-1 0 0 0 0,0 0 0 0 0,1 0 0 0 0,-1 0 0 0 0,1 0 0 0 0,-1 0 0 0 0,1 0 0 0 0,-1-1 0 0 0,1 1 0 0 0,0 0 0 0 0,-1 0 0 0 0,1-1 0 0 0,0 1 0 0 0,0 0 0 0 0,0-1 0 0 0,1 2 0 0 0,2-1 0 0 0,0 1 0 0 0,1-1 0 0 0,-1 0 0 0 0,0 0 0 0 0,1-1 0 0 0,5 1 0 0 0,2-1 0 0 0,-1 0 0 0 0,1-1 0 0 0,-1 0 0 0 0,1-1 0 0 0,-1 0 0 0 0,0-1 0 0 0,1 0 0 0 0,-1-1 0 0 0,-1 0 0 0 0,1-1 0 0 0,-1 0 0 0 0,0 0 0 0 0,0-1 0 0 0,0-1 0 0 0,-1 1 0 0 0,12-12 0 0 0,-9 7 2 0 0,-1-1-1 0 0,0 0 0 0 0,-1 0 1 0 0,0-1-1 0 0,-1 0 1 0 0,-1-1-1 0 0,0 0 1 0 0,-1 0-1 0 0,0-1 1 0 0,4-15-1 0 0,-43 115 30 0 0,20-57-16 0 0,9-22-10 0 0,0 1 0 0 0,0-1 0 0 0,-3 13 1 0 0,5-17-3 0 0,1 0-1 0 0,0 1 1 0 0,0-1 0 0 0,-1 0 0 0 0,1 0 0 0 0,1 1 0 0 0,-1-1 0 0 0,0 0 0 0 0,1 1 0 0 0,-1-1 0 0 0,1 0 0 0 0,-1 0 0 0 0,1 0 0 0 0,0 1-1 0 0,2 2 1 0 0,0-1 3 0 0,-1-3-5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9.786"/>
    </inkml:context>
    <inkml:brush xml:id="br0">
      <inkml:brushProperty name="width" value="0.035" units="cm"/>
      <inkml:brushProperty name="height" value="0.035" units="cm"/>
      <inkml:brushProperty name="color" value="#33CCFF"/>
    </inkml:brush>
  </inkml:definitions>
  <inkml:trace contextRef="#ctx0" brushRef="#br0">94 153 16687 0 0,'-12'7'179'0'0,"12"-7"-143"0"0,-1 0 0 0 0,1 0 0 0 0,-1 1 0 0 0,1-1 0 0 0,-1 0 0 0 0,1 1-1 0 0,-1-1 1 0 0,1 1 0 0 0,-1-1 0 0 0,1 1 0 0 0,-1-1 0 0 0,1 1-1 0 0,0-1 1 0 0,-1 1 0 0 0,1-1 0 0 0,0 1 0 0 0,-1-1 0 0 0,1 1 0 0 0,0 0-1 0 0,-2 3 272 0 0,-1-1-1 0 0,1 1 1 0 0,0-1-1 0 0,-1 0 1 0 0,-2 3-1 0 0,1-2-161 0 0,-26 48 1527 0 0,25-43-1413 0 0,1 1-1 0 0,-4 14 0 0 0,5-14-73 0 0,2-9-172 0 0,1 0-1 0 0,0-1 1 0 0,-1 1-1 0 0,1 0 1 0 0,0 0-1 0 0,0-1 1 0 0,0 1-1 0 0,0 0 1 0 0,-1 0-1 0 0,1-1 1 0 0,0 1 0 0 0,0 0-1 0 0,0 0 1 0 0,1-1-1 0 0,-1 1 1 0 0,0 0-1 0 0,0 0 1 0 0,0-1-1 0 0,1 1 1 0 0,-1 0-1 0 0,0-1 1 0 0,1 2-1 0 0,0 8 249 0 0,-1-5-9 0 0,6-10-77 0 0,112-128 354 0 0,-89 98-392 0 0,-5 7-27 0 0,46-58 228 0 0,-67 82-306 0 0,0 0 0 0 0,1 0 0 0 0,0 0 0 0 0,0 0 0 0 0,0 1 0 0 0,1-1 0 0 0,6-3 0 0 0,-8 5-1 0 0,0 1 0 0 0,0-1 0 0 0,0 1 1 0 0,0 0-1 0 0,0-1 0 0 0,0 2 0 0 0,0-1 1 0 0,1 0-1 0 0,-1 0 0 0 0,0 1 0 0 0,1 0 0 0 0,-1 0 1 0 0,5 0-1 0 0,-6 1-6 0 0,1 0-1 0 0,-1 0 1 0 0,0 0 0 0 0,1 0-1 0 0,-1 0 1 0 0,0 0 0 0 0,0 1-1 0 0,0-1 1 0 0,0 1 0 0 0,0 0-1 0 0,0 0 1 0 0,0-1 0 0 0,-1 1-1 0 0,4 4 1 0 0,-2-1 25 0 0,0-1 1 0 0,0 1-1 0 0,-1 1 0 0 0,1-1 1 0 0,2 8-1 0 0,0 4 168 0 0,6 35 0 0 0,-10-47-166 0 0,-1 0-1 0 0,1 1 1 0 0,-1-1-1 0 0,-1 1 1 0 0,1-1-1 0 0,-1 0 1 0 0,0 1-1 0 0,0-1 1 0 0,0 0-1 0 0,-4 11 1 0 0,-9 8 234 0 0,10-20-198 0 0,1 1 0 0 0,0 0 0 0 0,1 0 0 0 0,-1 0 0 0 0,1 0 0 0 0,0 1 0 0 0,0-1 0 0 0,1 0 0 0 0,-2 9 0 0 0,3-13 48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0.018"/>
    </inkml:context>
    <inkml:brush xml:id="br0">
      <inkml:brushProperty name="width" value="0.035" units="cm"/>
      <inkml:brushProperty name="height" value="0.035" units="cm"/>
      <inkml:brushProperty name="color" value="#33CCFF"/>
    </inkml:brush>
  </inkml:definitions>
  <inkml:trace contextRef="#ctx0" brushRef="#br0">268 0 17487 0 0,'-15'8'395'0'0,"-11"10"637"0"0,23-16-988 0 0,-35 23 1069 0 0,8-3-489 0 0,16-10 0 0 0,-14 17-50 0 0,16-14-205 0 0,-75 148 1048 0 0,85-157-1330 0 0,-1 0-1 0 0,1 0 1 0 0,0 1-1 0 0,0-1 1 0 0,1 1 0 0 0,0-1-1 0 0,0 1 1 0 0,1 0-1 0 0,-1-1 1 0 0,2 12-1 0 0,0-18-70 0 0,-1 1 0 0 0,0 0 0 0 0,0 0 0 0 0,1 0 0 0 0,-1-1 0 0 0,1 1 0 0 0,-1 0-1 0 0,1 0 1 0 0,-1-1 0 0 0,1 1 0 0 0,-1 0 0 0 0,1-1 0 0 0,0 1 0 0 0,-1-1 0 0 0,1 1 0 0 0,0-1 0 0 0,-1 1-1 0 0,1-1 1 0 0,0 1 0 0 0,0-1 0 0 0,-1 0 0 0 0,1 1 0 0 0,0-1 0 0 0,0 0 0 0 0,1 0 0 0 0,24 5 189 0 0,-22-5-174 0 0,9 1 48 0 0,0-1 1 0 0,0 0-1 0 0,0-1 1 0 0,0-1-1 0 0,20-4 1 0 0,-5-2 68 0 0,37-15 1 0 0,-16 1 3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0.251"/>
    </inkml:context>
    <inkml:brush xml:id="br0">
      <inkml:brushProperty name="width" value="0.035" units="cm"/>
      <inkml:brushProperty name="height" value="0.035" units="cm"/>
      <inkml:brushProperty name="color" value="#33CCFF"/>
    </inkml:brush>
  </inkml:definitions>
  <inkml:trace contextRef="#ctx0" brushRef="#br0">67 0 14672 0 0,'0'11'1251'0'0,"0"13"1388"0"0,6 165-914 0 0,-5-99-1510 0 0,-1 77 122 0 0,-2-122-148 0 0,-15 76 1 0 0,15-111-152 0 0,-34 184 752 0 0,28-138 359 0 0,0 84-1 0 0,8-134-868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0.512"/>
    </inkml:context>
    <inkml:brush xml:id="br0">
      <inkml:brushProperty name="width" value="0.035" units="cm"/>
      <inkml:brushProperty name="height" value="0.035" units="cm"/>
      <inkml:brushProperty name="color" value="#33CCFF"/>
    </inkml:brush>
  </inkml:definitions>
  <inkml:trace contextRef="#ctx0" brushRef="#br0">1 44 14568 0 0,'0'0'7'0'0,"0"0"0"0"0,-1 0 0 0 0,1 0 0 0 0,0-1 0 0 0,0 1 0 0 0,0 0 0 0 0,0 0 0 0 0,0 0 0 0 0,0 0 0 0 0,0 0 0 0 0,0-1 0 0 0,0 1 0 0 0,0 0 0 0 0,0 0 0 0 0,0 0 0 0 0,0 0 0 0 0,0 0 0 0 0,0-1 0 0 0,0 1 0 0 0,0 0 0 0 0,0 0 0 0 0,0 0 0 0 0,0 0 0 0 0,0 0 0 0 0,1-1 0 0 0,-1 1 0 0 0,0 0 0 0 0,0 0 0 0 0,0 0 0 0 0,0 0 0 0 0,0 0 0 0 0,0 0 0 0 0,0 0 0 0 0,0-1 0 0 0,1 1 0 0 0,-1 0 1 0 0,0 0-1 0 0,0 0 0 0 0,0 0 0 0 0,0 0 0 0 0,0 0 0 0 0,0 0 0 0 0,1 0 0 0 0,-1 0 0 0 0,0 0 0 0 0,0 0 0 0 0,0 0 0 0 0,1 0 0 0 0,4 4 660 0 0,-2-1-294 0 0,2-4 107 0 0,0 0-1 0 0,0 0 1 0 0,0-1 0 0 0,0 1 0 0 0,0-1 0 0 0,-1 0 0 0 0,7-4 0 0 0,11-4-166 0 0,-10 6-184 0 0,0 0 0 0 0,1 1 1 0 0,-1 0-1 0 0,1 1 0 0 0,0 0 1 0 0,-1 1-1 0 0,1 0 1 0 0,0 1-1 0 0,0 1 0 0 0,0 0 1 0 0,-1 0-1 0 0,21 6 0 0 0,-29-5-51 0 0,1-1-1 0 0,-1 1 0 0 0,0 0 0 0 0,0 0 0 0 0,0 1 1 0 0,0-1-1 0 0,-1 1 0 0 0,1 0 0 0 0,-1 0 0 0 0,1 0 1 0 0,-1 0-1 0 0,0 1 0 0 0,0-1 0 0 0,0 1 1 0 0,3 6-1 0 0,-5-7-7 0 0,1 0 0 0 0,0 0 0 0 0,-1 1 1 0 0,0-1-1 0 0,0 1 0 0 0,0-1 0 0 0,0 1 0 0 0,-1-1 1 0 0,1 1-1 0 0,-1-1 0 0 0,0 1 0 0 0,0 0 0 0 0,0-1 1 0 0,-1 1-1 0 0,1 0 0 0 0,-1-1 0 0 0,0 1 0 0 0,0-1 1 0 0,0 1-1 0 0,-2 2 0 0 0,-3 7 113 0 0,-1-1 1 0 0,0 0-1 0 0,-1-1 1 0 0,-13 14-1 0 0,-40 37 818 0 0,28-30-127 0 0,31-27-604 0 0,2-3-136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0.700"/>
    </inkml:context>
    <inkml:brush xml:id="br0">
      <inkml:brushProperty name="width" value="0.035" units="cm"/>
      <inkml:brushProperty name="height" value="0.035" units="cm"/>
      <inkml:brushProperty name="color" value="#33CCFF"/>
    </inkml:brush>
  </inkml:definitions>
  <inkml:trace contextRef="#ctx0" brushRef="#br0">55 5 18991 0 0,'0'-1'0'0'0,"-7"2"536"0"0,-10 2 560 0 0,3-3-24 0 0,5-3-32 0 0,3 3-208 0 0,4 0-216 0 0,4 0-256 0 0,4-4-272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1.314"/>
    </inkml:context>
    <inkml:brush xml:id="br0">
      <inkml:brushProperty name="width" value="0.035" units="cm"/>
      <inkml:brushProperty name="height" value="0.035" units="cm"/>
      <inkml:brushProperty name="color" value="#33CCFF"/>
    </inkml:brush>
  </inkml:definitions>
  <inkml:trace contextRef="#ctx0" brushRef="#br0">273 52 15576 0 0,'-1'0'0'0'0,"0"1"0"0"0,0-1 0 0 0,0 0 0 0 0,0 1 0 0 0,0-1 0 0 0,0 1 1 0 0,0-1-1 0 0,1 1 0 0 0,-1-1 0 0 0,0 1 0 0 0,0 0 0 0 0,0-1 1 0 0,1 1-1 0 0,-1 0 0 0 0,0 0 0 0 0,1-1 0 0 0,-1 1 0 0 0,0 1 1 0 0,-1 1 58 0 0,2-3-31 0 0,-1 0-1 0 0,1 1 1 0 0,-1-1-1 0 0,0 1 1 0 0,1 0-1 0 0,-1-1 1 0 0,1 1-1 0 0,-1-1 1 0 0,1 1-1 0 0,-1 0 1 0 0,1-1-1 0 0,0 1 1 0 0,-1 0-1 0 0,1 0 0 0 0,0-1 1 0 0,-1 1-1 0 0,1 1 1 0 0,0-1 16 0 0,-1 1 0 0 0,1-1 0 0 0,0 0 0 0 0,-1 1 0 0 0,0-1 0 0 0,1 0 0 0 0,-1 1 0 0 0,0-1 0 0 0,1 0 0 0 0,-1 0 0 0 0,0 0 0 0 0,-1 2 0 0 0,-27 35 922 0 0,-84 101 1568 0 0,101-125-2341 0 0,0 1-1 0 0,1 0 1 0 0,0 0 0 0 0,1 1 0 0 0,1 1 0 0 0,1-1 0 0 0,-8 22-1 0 0,14-33-126 0 0,1 0 1 0 0,0 0-1 0 0,0 0 0 0 0,1 0 0 0 0,-1 8 0 0 0,1-12-48 0 0,0 0 0 0 0,0 0 1 0 0,0 0-1 0 0,0 0 0 0 0,0-1 0 0 0,0 1 0 0 0,0 0 0 0 0,1 0 0 0 0,-1 0 0 0 0,0 0 0 0 0,0 0 1 0 0,1-1-1 0 0,-1 1 0 0 0,1 0 0 0 0,-1 0 0 0 0,1-1 0 0 0,-1 1 0 0 0,1 0 0 0 0,-1-1 0 0 0,1 1 0 0 0,0 0 1 0 0,-1-1-1 0 0,1 1 0 0 0,0-1 0 0 0,-1 1 0 0 0,1-1 0 0 0,0 1 0 0 0,0-1 0 0 0,-1 0 0 0 0,1 1 1 0 0,0-1-1 0 0,0 0 0 0 0,0 0 0 0 0,0 0 0 0 0,0 1 0 0 0,-1-1 0 0 0,1 0 0 0 0,0 0 0 0 0,1 0 1 0 0,11-2 97 0 0,-1 0 1 0 0,1 0-1 0 0,-1-1 0 0 0,1-1 1 0 0,-1 0-1 0 0,-1-1 1 0 0,1 0-1 0 0,0 0 1 0 0,-1-1-1 0 0,15-11 0 0 0,-15 8-22 0 0,0 1 0 0 0,-1-1 0 0 0,0-1 0 0 0,0 0-1 0 0,-1-1 1 0 0,0 1 0 0 0,-1-2 0 0 0,0 1-1 0 0,9-18 1 0 0,-10 13 2 0 0,11-21 336 0 0,1 1 0 0 0,43-62 0 0 0,-48 75-232 0 0,-12 19-141 0 0,0 0-1 0 0,1 0 1 0 0,-1 0 0 0 0,1 0 0 0 0,0 0 0 0 0,0 1 0 0 0,1-1 0 0 0,3-2-1 0 0,-5 4 13 0 0,-1 1-1 0 0,1 0 0 0 0,0 0 0 0 0,0 0 0 0 0,0 0 0 0 0,0 0 0 0 0,0 0 0 0 0,0 0 0 0 0,0 1 0 0 0,3-1 0 0 0,-5 1-52 0 0,1 0-1 0 0,0 0 0 0 0,0 0 0 0 0,0 0 0 0 0,-1 1 0 0 0,1-1 0 0 0,0 0 0 0 0,0 1 0 0 0,-1-1 0 0 0,1 0 0 0 0,0 1 0 0 0,-1-1 0 0 0,1 1 0 0 0,0-1 0 0 0,-1 1 0 0 0,1 0 0 0 0,-1-1 0 0 0,1 1 0 0 0,-1-1 0 0 0,1 1 0 0 0,-1 0 0 0 0,1 0 0 0 0,-1-1 0 0 0,0 1 0 0 0,1 0 0 0 0,-1 0 0 0 0,0-1 0 0 0,0 1 0 0 0,1 0 0 0 0,-1 0 0 0 0,0 1 0 0 0,3 13 96 0 0,0 1-1 0 0,-1-1 1 0 0,-1 1-1 0 0,0 0 1 0 0,-3 28-1 0 0,1-39-84 0 0,0-1 1 0 0,0 1-1 0 0,-1-1 1 0 0,-2 7-1 0 0,3-8 1 0 0,-1-1 0 0 0,1 1 1 0 0,0 0-1 0 0,1-1 0 0 0,-1 1 0 0 0,0 0 0 0 0,1 0 0 0 0,-1-1 1 0 0,1 1-1 0 0,0 0 0 0 0,0 0 0 0 0,0 4 0 0 0,1-7-24 0 0,-1 1-1 0 0,0-1 0 0 0,0 0 0 0 0,0 0 0 0 0,0 0 0 0 0,0 1 1 0 0,0-1-1 0 0,0 0 0 0 0,0 0 0 0 0,1 0 0 0 0,-1 1 0 0 0,0-1 1 0 0,0 0-1 0 0,0 0 0 0 0,0 0 0 0 0,1 0 0 0 0,-1 1 0 0 0,0-1 1 0 0,0 0-1 0 0,0 0 0 0 0,1 0 0 0 0,-1 0 0 0 0,0 0 0 0 0,0 0 0 0 0,0 0 1 0 0,1 0-1 0 0,-1 1 0 0 0,0-1 0 0 0,0 0 0 0 0,1 0 0 0 0,-1 0 1 0 0,0 0-1 0 0,0 0 0 0 0,1 0 0 0 0,-1 0 0 0 0,0-1 0 0 0,0 1 1 0 0,1 0-1 0 0,-1 0 0 0 0,0 0 0 0 0,0 0 0 0 0,0 0 0 0 0,1 0 1 0 0,-1 0-1 0 0,0-1 0 0 0,14-7 91 0 0,-9 4-87 0 0,20-12 21 0 0,0-2 0 0 0,0 0-1 0 0,-2-1 1 0 0,38-42 0 0 0,-31 30 13 0 0,-20 22-22 0 0,15-19-1 0 0,-18 21-4 0 0,-1 0 1 0 0,14-11-1 0 0,-10 9 1 0 0,-9 8-14 0 0,0 1 0 0 0,-1-1 0 0 0,1 1 0 0 0,-1-1 0 0 0,1 1 0 0 0,0-1 0 0 0,-1 1 0 0 0,1-1 1 0 0,0 1-1 0 0,0 0 0 0 0,-1-1 0 0 0,1 1 0 0 0,0 0 0 0 0,0 0 0 0 0,-1-1 0 0 0,1 1 0 0 0,0 0 0 0 0,0 0 0 0 0,0 0 1 0 0,0 0-1 0 0,-1 0 0 0 0,1 0 0 0 0,0 0 0 0 0,0 0 0 0 0,0 0 0 0 0,1 1 0 0 0,-1 0 3 0 0,0 0-1 0 0,0 0 0 0 0,0-1 0 0 0,0 1 1 0 0,0 0-1 0 0,0 0 0 0 0,0 1 1 0 0,-1-1-1 0 0,1 0 0 0 0,0 0 1 0 0,-1 0-1 0 0,1 0 0 0 0,0 1 1 0 0,0 1-1 0 0,3 12 16 0 0,0-1-1 0 0,-1 0 1 0 0,0 1 0 0 0,-1 0-1 0 0,0 21 1 0 0,-8 76 110 0 0,1-12 159 0 0,4-89-222 0 0,2-2 207 0 0,-1-9-263 0 0,1 0-1 0 0,-1 0 0 0 0,1-1 1 0 0,0 1-1 0 0,-1 0 0 0 0,1 0 1 0 0,-1 0-1 0 0,1-1 0 0 0,-1 1 1 0 0,1 0-1 0 0,-1-1 0 0 0,1 1 1 0 0,-1 0-1 0 0,0-1 0 0 0,1 1 1 0 0,-1-1-1 0 0,1 1 0 0 0,-1-2 1 0 0,8-6 41 0 0,4-5-3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6.989"/>
    </inkml:context>
    <inkml:brush xml:id="br0">
      <inkml:brushProperty name="width" value="0.035" units="cm"/>
      <inkml:brushProperty name="height" value="0.035" units="cm"/>
      <inkml:brushProperty name="color" value="#33CCFF"/>
    </inkml:brush>
  </inkml:definitions>
  <inkml:trace contextRef="#ctx0" brushRef="#br0">268 313 10656 0 0,'0'-1'335'0'0,"0"0"-166"0"0,0 1-156 0 0,0 0 0 0 0,0 0 1 0 0,0 0-1 0 0,0 0 0 0 0,0 0 0 0 0,0 0 1 0 0,0 0-1 0 0,0 0 0 0 0,0 0 0 0 0,0 0 1 0 0,0 0-1 0 0,-1 0 0 0 0,1 0 0 0 0,0 0 1 0 0,0 0-1 0 0,0 0 0 0 0,0 0 1 0 0,0 0-1 0 0,0 0 0 0 0,0 0 0 0 0,0 0 1 0 0,0 0-1 0 0,0-1 0 0 0,0 1 0 0 0,0 0 1 0 0,0 0-1 0 0,0 0 0 0 0,0 0 0 0 0,0 0 1 0 0,0 0-1 0 0,0 0 0 0 0,0 0 1 0 0,0 0-1 0 0,0 0 0 0 0,0 0 0 0 0,0 0 1 0 0,0 0-1 0 0,0 0 0 0 0,0 0 0 0 0,0 0 1 0 0,-12 25 902 0 0,2 1 1 0 0,0 0 0 0 0,2 0-1 0 0,-5 30 1 0 0,-5 16 26 0 0,-154 448 3794 0 0,154-481-3946 0 0,18-39-784 0 0,0 0 0 0 0,0 0 0 0 0,0 0 0 0 0,0 0 1 0 0,0 0-1 0 0,0 0 0 0 0,0 0 0 0 0,0 0 0 0 0,0 0 0 0 0,0 0 0 0 0,0 1 0 0 0,0-1 1 0 0,-1 0-1 0 0,1 0 0 0 0,0 0 0 0 0,0 0 0 0 0,0 0 0 0 0,0 0 0 0 0,0 0 0 0 0,0 0 0 0 0,0 0 1 0 0,0 0-1 0 0,0 0 0 0 0,0 0 0 0 0,-1 0 0 0 0,1 0 0 0 0,0 0 0 0 0,0 0 0 0 0,0 0 1 0 0,0 0-1 0 0,0 0 0 0 0,0 0 0 0 0,0 0 0 0 0,0 0 0 0 0,0 0 0 0 0,-1 0 0 0 0,1 0 0 0 0,0 0 1 0 0,0 0-1 0 0,0 0 0 0 0,0 0 0 0 0,0 0 0 0 0,0-1 0 0 0,0 1 0 0 0,0 0 0 0 0,0 0 1 0 0,0 0-1 0 0,0 0 0 0 0,0 0 0 0 0,-1 0 0 0 0,1 0 0 0 0,0 0 0 0 0,0 0 0 0 0,0 0 1 0 0,0 0-1 0 0,0-1 0 0 0,0 1 0 0 0,0 0 0 0 0,0 0 0 0 0,0 0 0 0 0,0 0 0 0 0,0 0 0 0 0,0 0 1 0 0,0 0-1 0 0,0 0 0 0 0,-1-8 283 0 0,60-225 1393 0 0,-39 166-1382 0 0,19-57 240 0 0,24-93 239 0 0,-13 28-267 0 0,-37 149-305 0 0,2 1 0 0 0,34-63 0 0 0,-44 94-145 0 0,1-1-1 0 0,-1 1 0 0 0,2 0 0 0 0,10-11 0 0 0,-15 17-28 0 0,1-1 0 0 0,0 0 0 0 0,1 1 0 0 0,-1 0-1 0 0,0-1 1 0 0,1 1 0 0 0,-1 1 0 0 0,1-1 0 0 0,-1 0 0 0 0,1 1 0 0 0,0 0 0 0 0,0 0-1 0 0,0 0 1 0 0,5-1 0 0 0,-8 2-19 0 0,0 1 0 0 0,0-1-1 0 0,1 0 1 0 0,-1 0 0 0 0,0 0 0 0 0,0 1-1 0 0,0-1 1 0 0,1 0 0 0 0,-1 1-1 0 0,0-1 1 0 0,0 1 0 0 0,0 0 0 0 0,0-1-1 0 0,0 1 1 0 0,0 0 0 0 0,0-1 0 0 0,0 1-1 0 0,0 0 1 0 0,0 0 0 0 0,0 0 0 0 0,0 0-1 0 0,1 2 1 0 0,1 2 37 0 0,-1 0 1 0 0,1 1-1 0 0,3 9 1 0 0,-6-14-46 0 0,10 30 122 0 0,-1 1 1 0 0,8 62-1 0 0,-3 67 126 0 0,-10-104-170 0 0,-3 140 260 0 0,-2-100-146 0 0,-1-54-31 0 0,-15 83 0 0 0,5-52-16 0 0,9-59-111 0 0,0-5 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2.275"/>
    </inkml:context>
    <inkml:brush xml:id="br0">
      <inkml:brushProperty name="width" value="0.05" units="cm"/>
      <inkml:brushProperty name="height" value="0.05" units="cm"/>
      <inkml:brushProperty name="color" value="#CC0066"/>
    </inkml:brush>
  </inkml:definitions>
  <inkml:trace contextRef="#ctx0" brushRef="#br0">1 161 17383 0 0,'13'-12'0'0'0,"3"3"0"0"0,-5 3 0 0 0,-1 2 776 0 0,-1 2-8 0 0,6-7 8 0 0,6-3-8 0 0,6-1 40 0 0,6-2 8 0 0,3 0-8 0 0,8 1 8 0 0,13-1-488 0 0,10 0 0 0 0,-4-4 8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7.192"/>
    </inkml:context>
    <inkml:brush xml:id="br0">
      <inkml:brushProperty name="width" value="0.035" units="cm"/>
      <inkml:brushProperty name="height" value="0.035" units="cm"/>
      <inkml:brushProperty name="color" value="#33CCFF"/>
    </inkml:brush>
  </inkml:definitions>
  <inkml:trace contextRef="#ctx0" brushRef="#br0">0 265 19087 0 0,'7'-1'180'0'0,"-3"-5"507"0"0,3-2 93 0 0,21-11 245 0 0,40-24-106 0 0,62-37 413 0 0,-100 63-1080 0 0,2 1 0 0 0,44-15 0 0 0,50-6 60 0 0,-98 30-263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7.612"/>
    </inkml:context>
    <inkml:brush xml:id="br0">
      <inkml:brushProperty name="width" value="0.035" units="cm"/>
      <inkml:brushProperty name="height" value="0.035" units="cm"/>
      <inkml:brushProperty name="color" value="#33CCFF"/>
    </inkml:brush>
  </inkml:definitions>
  <inkml:trace contextRef="#ctx0" brushRef="#br0">10 192 16072 0 0,'-2'7'424'0'0,"-3"-3"1018"0"0,3-6 50 0 0,7-2-169 0 0,13-7-543 0 0,21-8 1 0 0,-3 2-518 0 0,170-76 894 0 0,-57 42 203 0 0,-125 45-325 0 0,-23 6-822 0 0,-2 3-120 0 0,0 0 0 0 0,1 0 0 0 0,-1-1 0 0 0,0 1 0 0 0,0 0 1 0 0,-1-1-1 0 0,1 1 0 0 0,-1-1 0 0 0,-2 4 0 0 0,-2 5 27 0 0,-16 23 150 0 0,-1-1 1 0 0,-2-1 0 0 0,-49 50 0 0 0,35-39-49 0 0,-4 1 2 0 0,22-23-40 0 0,-30 39 0 0 0,28-26-39 0 0,2 1 0 0 0,1 1 1 0 0,-22 54-1 0 0,39-82-112 0 0,1-1 1 0 0,0 1-1 0 0,0 0 1 0 0,0 0-1 0 0,0 10 0 0 0,2-15-18 0 0,0 0-1 0 0,-1 0 0 0 0,2 0 0 0 0,-1 0 1 0 0,0 0-1 0 0,1 0 0 0 0,-1 0 1 0 0,1-1-1 0 0,0 1 0 0 0,0 0 1 0 0,0 0-1 0 0,0-1 0 0 0,0 1 1 0 0,0 0-1 0 0,1-1 0 0 0,0 0 0 0 0,-1 1 1 0 0,4 2-1 0 0,-4-4-3 0 0,1 0 0 0 0,0 0 0 0 0,0 0 0 0 0,0 0 0 0 0,0 0 0 0 0,0 0-1 0 0,0 0 1 0 0,0 0 0 0 0,0-1 0 0 0,0 1 0 0 0,0-1 0 0 0,1 0 0 0 0,-1 0 0 0 0,2 0 0 0 0,34-3 65 0 0,-33 3-63 0 0,14-3 7 0 0,0-1 0 0 0,0 0 0 0 0,0-1 0 0 0,0-1 0 0 0,-1-1 0 0 0,0-1 0 0 0,-1 0 0 0 0,1-1 0 0 0,-1-1 0 0 0,-1-1-1 0 0,0 0 1 0 0,-1-1 0 0 0,0-1 0 0 0,18-19 0 0 0,-4-4 39 0 0,46-73 1 0 0,-58 80-43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8.062"/>
    </inkml:context>
    <inkml:brush xml:id="br0">
      <inkml:brushProperty name="width" value="0.035" units="cm"/>
      <inkml:brushProperty name="height" value="0.035" units="cm"/>
      <inkml:brushProperty name="color" value="#33CCFF"/>
    </inkml:brush>
  </inkml:definitions>
  <inkml:trace contextRef="#ctx0" brushRef="#br0">1 91 28623 0 0,'10'-10'-4'0'0,"-5"9"-10"0"0,0 1 5 0 0,-5 0 7 0 0,0 0-1 0 0,1 0 0 0 0,-1 0 0 0 0,0 0 0 0 0,0 0 1 0 0,1 0-1 0 0,-1 0 0 0 0,0 0 0 0 0,0 0 1 0 0,1 0-1 0 0,-1 0 0 0 0,0 0 0 0 0,0 0 0 0 0,1-1 1 0 0,-1 1-1 0 0,0 0 0 0 0,0 0 0 0 0,0 0 0 0 0,1 0 1 0 0,-1 0-1 0 0,0-1 0 0 0,0 1 0 0 0,0 0 0 0 0,0 0 1 0 0,0 0-1 0 0,1-1 0 0 0,-1 1 0 0 0,0 0 0 0 0,7-8-86 0 0,3 3-35 0 0,-6 3 45 0 0,-1-1 0 0 0,1 1 0 0 0,0 0 0 0 0,0 1 0 0 0,1-1-1 0 0,-1 1 1 0 0,0 0 0 0 0,1 0 0 0 0,-1 0 0 0 0,0 0 0 0 0,1 1 0 0 0,4-1 0 0 0,-8 2 61 0 0,-1 0-1 0 0,1 0 1 0 0,-1 0 0 0 0,1 0 0 0 0,0-1-1 0 0,-1 1 1 0 0,0 0 0 0 0,1 0 0 0 0,-1 0-1 0 0,0 0 1 0 0,1 0 0 0 0,-1 0 0 0 0,0 0-1 0 0,0 0 1 0 0,0 0 0 0 0,0 2 0 0 0,2 12-57 0 0,-3-4 25 0 0,-8 35-10 0 0,-14 44-1 0 0,19-77 69 0 0,1 0 0 0 0,0 0 0 0 0,1 0 0 0 0,0 19 0 0 0,4-41 64 0 0,3 14 49 0 0,2 1 8 0 0,-3-6-106 0 0,-1-1 0 0 0,1 1 0 0 0,-1-1 0 0 0,0 0 0 0 0,1 0 0 0 0,-1-1 0 0 0,0 1 0 0 0,0-1 0 0 0,0 0 0 0 0,5-3 0 0 0,-1 1 12 0 0,113-80 452 0 0,-111 76-446 0 0,-1 0 0 0 0,0-1-1 0 0,-1 0 1 0 0,0 0 0 0 0,0 0 0 0 0,8-17-1 0 0,16-21 94 0 0,-28 43-122 0 0,5-6 43 0 0,-1 0 0 0 0,0 0 0 0 0,0 0 0 0 0,9-23-1 0 0,-16 33-48 0 0,0 0-1 0 0,0 0 0 0 0,0 0 0 0 0,0-1 1 0 0,0 1-1 0 0,0 0 0 0 0,0 0 0 0 0,0-1 1 0 0,0 1-1 0 0,0 0 0 0 0,0 0 0 0 0,1 0 1 0 0,-1-1-1 0 0,0 1 0 0 0,0 0 0 0 0,0 0 1 0 0,0 0-1 0 0,0-1 0 0 0,0 1 0 0 0,1 0 1 0 0,-1 0-1 0 0,0 0 0 0 0,0 0 0 0 0,0 0 1 0 0,0-1-1 0 0,1 1 0 0 0,-1 0 0 0 0,0 0 1 0 0,0 0-1 0 0,0 0 0 0 0,1 0 0 0 0,-1 0 1 0 0,0 0-1 0 0,0 0 0 0 0,2 8 78 0 0,-1 25-51 0 0,-1-25-12 0 0,0 5-5 0 0,0 0 0 0 0,-1 0 0 0 0,-1 0 0 0 0,0 0-1 0 0,0 0 1 0 0,-6 15 0 0 0,1-5 45 0 0,-7 46-1 0 0,9-43-17 0 0,5-25-41 0 0,-2 8 26 0 0,2-9-26 0 0,0 0 0 0 0,0 0-1 0 0,0 0 1 0 0,0 0 0 0 0,0 0-1 0 0,0 0 1 0 0,0 0-1 0 0,0 1 1 0 0,0-1 0 0 0,0 0-1 0 0,0 0 1 0 0,-1 0 0 0 0,1 0-1 0 0,0 0 1 0 0,0 0 0 0 0,0 0-1 0 0,0 0 1 0 0,0 0-1 0 0,0 0 1 0 0,0 1 0 0 0,0-1-1 0 0,0 0 1 0 0,-1 0 0 0 0,1 0-1 0 0,0 0 1 0 0,0 0-1 0 0,0 0 1 0 0,0 0 0 0 0,0 0-1 0 0,0 0 1 0 0,0 0 0 0 0,-1 0-1 0 0,1 0 1 0 0,0 0 0 0 0,0 0-1 0 0,0 0 1 0 0,0 0-1 0 0,0 0 1 0 0,0 0 0 0 0,0 0-1 0 0,-1 0 1 0 0,1 0 0 0 0,0 0-1 0 0,0 0 1 0 0,0 0-1 0 0,0 0 1 0 0,0-1 0 0 0,0 1-1 0 0,0 0 1 0 0,0 0 0 0 0,0 0-1 0 0,-1 0 1 0 0,1 0-1 0 0,0 0 1 0 0,-2-2 15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28.572"/>
    </inkml:context>
    <inkml:brush xml:id="br0">
      <inkml:brushProperty name="width" value="0.035" units="cm"/>
      <inkml:brushProperty name="height" value="0.035" units="cm"/>
      <inkml:brushProperty name="color" value="#33CCFF"/>
    </inkml:brush>
  </inkml:definitions>
  <inkml:trace contextRef="#ctx0" brushRef="#br0">72 177 14672 0 0,'0'1'58'0'0,"0"0"0"0"0,0 0 0 0 0,0-1 0 0 0,0 1 0 0 0,0 0 0 0 0,0 0 0 0 0,0 0 0 0 0,1 0 0 0 0,-1 0 0 0 0,0 0 0 0 0,0-1 0 0 0,1 1 0 0 0,-1 0 0 0 0,1 0 0 0 0,-1 0 0 0 0,1 0 0 0 0,0-1-25 0 0,-1 1-1 0 0,0-1 0 0 0,0 0 0 0 0,0 0 0 0 0,0 0 0 0 0,0 1 0 0 0,0-1 0 0 0,0 0 0 0 0,1 0 0 0 0,-1 0 1 0 0,0 1-1 0 0,0-1 0 0 0,0 0 0 0 0,0 0 0 0 0,0 1 0 0 0,0-1 0 0 0,0 0 0 0 0,0 0 0 0 0,0 0 0 0 0,0 1 1 0 0,0-1-1 0 0,0 0 0 0 0,0 0 0 0 0,0 1 0 0 0,0-1 0 0 0,-1 0 0 0 0,1 0 0 0 0,0 0 0 0 0,0 1 0 0 0,0-1 1 0 0,0 0-1 0 0,0 0 0 0 0,0 0 0 0 0,-1 1 0 0 0,1-1 0 0 0,0 0 0 0 0,-2 4 312 0 0,1-1 0 0 0,-1 1 0 0 0,1 0 0 0 0,0-1 0 0 0,0 1 0 0 0,0 6 0 0 0,1-7-239 0 0,-11 55 1373 0 0,10-40-1209 0 0,1-17-246 0 0,-1 1-1 0 0,1-1 1 0 0,0 1-1 0 0,0-1 1 0 0,-1 1-1 0 0,1 0 1 0 0,-1-1-1 0 0,1 1 1 0 0,-1-1-1 0 0,-1 2 1 0 0,-2 4 161 0 0,0 0 0 0 0,0-1-1 0 0,0 0 1 0 0,-1 0 0 0 0,-6 6 0 0 0,10-11-77 0 0,-7 6 336 0 0,8-7-429 0 0,0 0 0 0 0,-1 0 0 0 0,1 0 0 0 0,0 0 0 0 0,0 0 0 0 0,-1 0 0 0 0,1 0 0 0 0,0 0 1 0 0,0 0-1 0 0,-1 0 0 0 0,1 0 0 0 0,0 0 0 0 0,-1 0 0 0 0,1 0 0 0 0,0 0 0 0 0,0 0 0 0 0,-1 0 0 0 0,1-1 0 0 0,0 1 0 0 0,0 0 0 0 0,0 0 0 0 0,-1 0 0 0 0,1 0 0 0 0,0 0 0 0 0,0-1 0 0 0,0 1 0 0 0,-1 0 0 0 0,1 0 0 0 0,0 0 0 0 0,0-1 0 0 0,0 1 1 0 0,0 0-1 0 0,-1-1 0 0 0,7-7 315 0 0,3-1-180 0 0,-1 1 0 0 0,1 0 0 0 0,15-9 0 0 0,-19 13-128 0 0,17-13 177 0 0,0 3-90 0 0,-10 8-20 0 0,23-13 128 0 0,-6 5-16 0 0,-23 12-169 0 0,17-11 128 0 0,6-5 9 0 0,6-1-22 0 0,5-4 4 0 0,94-60 274 0 0,-86 51-144 0 0,-46 31-261 0 0,-1 0-1 0 0,1-1 0 0 0,-1 1 1 0 0,1-1-1 0 0,-1 0 0 0 0,1 1 1 0 0,-1-1-1 0 0,0 0 1 0 0,0 1-1 0 0,0-1 0 0 0,0 0 1 0 0,0 0-1 0 0,0 0 1 0 0,-1 0-1 0 0,1 0 0 0 0,-1 0 1 0 0,1 0-1 0 0,-1 0 0 0 0,0-1 1 0 0,1-2-1 0 0,-1 5-11 0 0,0-1 1 0 0,0 0-1 0 0,0 0 0 0 0,0 0 0 0 0,0 0 0 0 0,-1 0 0 0 0,1 1 1 0 0,0-1-1 0 0,0 0 0 0 0,0 0 0 0 0,-1 0 0 0 0,1 1 0 0 0,0-1 1 0 0,-1 0-1 0 0,1 0 0 0 0,-1 1 0 0 0,1-1 0 0 0,-1 0 1 0 0,1 1-1 0 0,-1-1 0 0 0,1 0 0 0 0,-1 1 0 0 0,0-1 0 0 0,1 1 1 0 0,-1-1-1 0 0,0 1 0 0 0,0-1 0 0 0,1 1 0 0 0,-1 0 0 0 0,0-1 1 0 0,0 1-1 0 0,0 0 0 0 0,1 0 0 0 0,-1-1 0 0 0,0 1 1 0 0,0 0-1 0 0,0 0 0 0 0,0 0 0 0 0,1 0 0 0 0,-1 0 0 0 0,0 0 1 0 0,0 0-1 0 0,0 1 0 0 0,0-1 0 0 0,1 0 0 0 0,-1 0 0 0 0,0 1 1 0 0,0-1-1 0 0,0 0 0 0 0,-1 1 0 0 0,-6 3 12 0 0,1 0 0 0 0,-1 0 0 0 0,1 0 0 0 0,-1 1 0 0 0,1 0 0 0 0,0 0 0 0 0,1 1 0 0 0,0 0 0 0 0,0 0 0 0 0,0 1 0 0 0,0-1 0 0 0,1 1 0 0 0,0 1 0 0 0,-5 8 0 0 0,-5 14 95 0 0,1 1 0 0 0,-13 43-1 0 0,17-47 5 0 0,8-19-65 0 0,-1-1-1 0 0,1 1 0 0 0,1 0 1 0 0,0 0-1 0 0,-1 13 0 0 0,2-18-14 0 0,0 0 1 0 0,0 0-1 0 0,0 0 0 0 0,1 0 0 0 0,-1 0 0 0 0,1 0 0 0 0,0 0 0 0 0,0 0 0 0 0,0-1 0 0 0,0 1 0 0 0,0 0 1 0 0,0 0-1 0 0,1-1 0 0 0,-1 1 0 0 0,1 0 0 0 0,0-1 0 0 0,3 4 0 0 0,-3-5-25 0 0,-1 0-1 0 0,1 0 1 0 0,0 0 0 0 0,-1 0-1 0 0,1 0 1 0 0,0-1-1 0 0,0 1 1 0 0,-1-1 0 0 0,1 1-1 0 0,0-1 1 0 0,0 1-1 0 0,0-1 1 0 0,3 0 0 0 0,26-3 46 0 0,-18 1-31 0 0,28-4 52 0 0,-1-3 0 0 0,77-26 0 0 0,-75 19-40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3.689"/>
    </inkml:context>
    <inkml:brush xml:id="br0">
      <inkml:brushProperty name="width" value="0.035" units="cm"/>
      <inkml:brushProperty name="height" value="0.035" units="cm"/>
      <inkml:brushProperty name="color" value="#33CCFF"/>
    </inkml:brush>
  </inkml:definitions>
  <inkml:trace contextRef="#ctx0" brushRef="#br0">1 0 14872 0 0,'3'2'0'0'0,"3"13"592"0"0,7 7 599 0 0,-1 4 313 0 0,-15 11 288 0 0,-3-4-464 0 0,6-3-480 0 0,0 2-344 0 0,-8 3-352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4.042"/>
    </inkml:context>
    <inkml:brush xml:id="br0">
      <inkml:brushProperty name="width" value="0.035" units="cm"/>
      <inkml:brushProperty name="height" value="0.035" units="cm"/>
      <inkml:brushProperty name="color" value="#33CCFF"/>
    </inkml:brush>
  </inkml:definitions>
  <inkml:trace contextRef="#ctx0" brushRef="#br0">122 0 11152 0 0,'-17'9'2'0'0,"10"-3"33"0"0,3-2 32 0 0,4-4-28 0 0,-1 1 1 0 0,1-1 0 0 0,-1 0 0 0 0,1 1 0 0 0,-1-1 0 0 0,1 0-1 0 0,-1 1 1 0 0,1-1 0 0 0,-1 1 0 0 0,1-1 0 0 0,0 1-1 0 0,-1-1 1 0 0,1 1 0 0 0,0-1 0 0 0,-1 1 0 0 0,1-1-1 0 0,0 1 1 0 0,0 0 0 0 0,-1-1 0 0 0,1 1 0 0 0,0 1 0 0 0,-3 9 858 0 0,-9 21 408 0 0,-3 6-828 0 0,2 0 0 0 0,2 1 0 0 0,1 0 0 0 0,2 1-1 0 0,2 0 1 0 0,2 0 0 0 0,1 49 0 0 0,7 3 78 0 0,5 0 0 0 0,26 120-1 0 0,-32-200-488 0 0,0-1 0 0 0,0 0 0 0 0,1 1-1 0 0,0-1 1 0 0,1-1 0 0 0,8 14 0 0 0,-10-20-37 0 0,-1 0 0 0 0,1-1 0 0 0,0 0 1 0 0,0 1-1 0 0,0-1 0 0 0,0 0 0 0 0,0-1 1 0 0,1 1-1 0 0,-1-1 0 0 0,1 1 0 0 0,0-1 1 0 0,0 0-1 0 0,0 0 0 0 0,0-1 0 0 0,0 1 1 0 0,0-1-1 0 0,0 0 0 0 0,0 0 0 0 0,1 0 0 0 0,5 0 1 0 0,3-1 46 0 0,-1-1 1 0 0,0 0-1 0 0,1-1 1 0 0,-1 0-1 0 0,0-1 1 0 0,0 0-1 0 0,-1-1 1 0 0,1 0-1 0 0,13-8 1 0 0,9-5 214 0 0,52-38-1 0 0,-57 34-135 0 0,-1-1 0 0 0,0-2 0 0 0,-2 0 0 0 0,-1-2 0 0 0,39-51 0 0 0,-34 37 108 0 0,-1-2 0 0 0,-3-1 0 0 0,28-60 0 0 0,-50 93-194 0 0,-1-1 0 0 0,0 0 0 0 0,-1 0 0 0 0,0 0-1 0 0,-1 0 1 0 0,0 0 0 0 0,-1 0 0 0 0,0-12 0 0 0,-3-8 191 0 0,-11-50 0 0 0,11 65-159 0 0,-1-1 0 0 0,-1 1-1 0 0,-1 1 1 0 0,0-1 0 0 0,-1 1 0 0 0,-14-22 0 0 0,18 32-66 0 0,0 1 0 0 0,0-1 0 0 0,-1 1 0 0 0,1-1 0 0 0,-1 1 0 0 0,0 1 1 0 0,-1-1-1 0 0,1 0 0 0 0,-1 1 0 0 0,0 0 0 0 0,1 0 0 0 0,-1 0 0 0 0,0 1 1 0 0,-1 0-1 0 0,1 0 0 0 0,0 0 0 0 0,-1 0 0 0 0,1 1 0 0 0,-1 0 0 0 0,1 0 1 0 0,-1 1-1 0 0,-10-1 0 0 0,3 3 39 0 0,0 0 1 0 0,0 0-1 0 0,0 2 1 0 0,0-1-1 0 0,-20 10 0 0 0,-58 34 243 0 0,52-22-156 0 0,1 2-1 0 0,1 2 0 0 0,-44 44 1 0 0,37-31-25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4.683"/>
    </inkml:context>
    <inkml:brush xml:id="br0">
      <inkml:brushProperty name="width" value="0.035" units="cm"/>
      <inkml:brushProperty name="height" value="0.035" units="cm"/>
      <inkml:brushProperty name="color" value="#33CCFF"/>
    </inkml:brush>
  </inkml:definitions>
  <inkml:trace contextRef="#ctx0" brushRef="#br0">183 82 10848 0 0,'10'-7'4'0'0,"1"-2"36"0"0,-6 5 94 0 0,5-7 105 0 0,24-17 1108 0 0,-23 22-503 0 0,-2 2-537 0 0,-5 3-84 0 0,0-1-1 0 0,1 1 0 0 0,-1-1 1 0 0,0 1-1 0 0,1 0 0 0 0,4 0 1 0 0,18-3 666 0 0,-16 4-187 0 0,5 6-46 0 0,-10-2-1 0 0,4 7-50 0 0,-10-10-575 0 0,1-1 0 0 0,-1 1 0 0 0,0-1 0 0 0,1 1 0 0 0,-1-1 0 0 0,0 1 0 0 0,0 0 0 0 0,1-1 0 0 0,-1 1-1 0 0,0 0 1 0 0,0-1 0 0 0,0 1 0 0 0,0 0 0 0 0,0-1 0 0 0,0 1 0 0 0,0 0 0 0 0,0-1 0 0 0,0 1-1 0 0,0 0 1 0 0,0-1 0 0 0,0 1 0 0 0,0 0 0 0 0,-1 0 0 0 0,1 0 64 0 0,-2 7 290 0 0,1-3-263 0 0,1-3-83 0 0,0 0-1 0 0,-1 0 1 0 0,1 0 0 0 0,-1 0 0 0 0,0-1 0 0 0,0 1-1 0 0,1 0 1 0 0,-1 0 0 0 0,0-1 0 0 0,0 1-1 0 0,-1-1 1 0 0,1 1 0 0 0,-2 2 0 0 0,-29 35 384 0 0,-1-1-1 0 0,-2-2 1 0 0,-2-1 0 0 0,-62 47 0 0 0,98-82-412 0 0,-10 8 90 0 0,0-1 0 0 0,-14 7 0 0 0,23-12-79 0 0,-1-1 0 0 0,0 0 0 0 0,1 0-1 0 0,-1 0 1 0 0,0 0 0 0 0,0 0 0 0 0,0-1 0 0 0,0 1-1 0 0,0-1 1 0 0,1 0 0 0 0,-1 0 0 0 0,0 0 0 0 0,0 0 0 0 0,0 0-1 0 0,0-1 1 0 0,-3 0 0 0 0,5 0 0 0 0,-1 0-1 0 0,1 0 1 0 0,0 0-1 0 0,-1 0 1 0 0,1 0-1 0 0,0 0 1 0 0,0 0 0 0 0,0 0-1 0 0,0-1 1 0 0,0 1-1 0 0,0 0 1 0 0,0-1-1 0 0,0 1 1 0 0,0-2 0 0 0,-9-11 398 0 0,10 14-409 0 0,0-1 1 0 0,0 1-1 0 0,0 0 1 0 0,-1-1-1 0 0,1 1 0 0 0,0 0 1 0 0,0-1-1 0 0,0 1 1 0 0,0 0-1 0 0,0 0 0 0 0,0-1 1 0 0,0 1-1 0 0,0 0 1 0 0,0-1-1 0 0,0 1 0 0 0,0 0 1 0 0,0-1-1 0 0,0 1 1 0 0,0 0-1 0 0,0-1 1 0 0,0 1-1 0 0,1 0 0 0 0,-1-1 1 0 0,0 1-1 0 0,0 0 1 0 0,0 0-1 0 0,0-1 0 0 0,1 1 1 0 0,-1 0-1 0 0,0-1 1 0 0,0 1-1 0 0,0 0 0 0 0,1 0 1 0 0,-1 0-1 0 0,0-1 1 0 0,0 1-1 0 0,1 0 1 0 0,-1 0-1 0 0,0 0 0 0 0,1 0 1 0 0,-1 0-1 0 0,0-1 1 0 0,1 1-1 0 0,-1 0 0 0 0,1 0 1 0 0,15-6 185 0 0,12 2-83 0 0,0 1 1 0 0,-1 2-1 0 0,43 2 0 0 0,-46 0-48 0 0,165 5 438 0 0,-159-4-383 0 0,-23 0-79 0 0,0-2 0 0 0,0 1 0 0 0,11-1 0 0 0,-16-1-23 0 0,1 1 0 0 0,-1 0 0 0 0,1-1 0 0 0,-1 0 0 0 0,0 0 0 0 0,0 1 0 0 0,1-1 0 0 0,-1 0 0 0 0,0-1 0 0 0,0 1 0 0 0,0 0 0 0 0,0-1 1 0 0,0 1-1 0 0,2-3 0 0 0,30-31 180 0 0,-21 19-142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5.008"/>
    </inkml:context>
    <inkml:brush xml:id="br0">
      <inkml:brushProperty name="width" value="0.035" units="cm"/>
      <inkml:brushProperty name="height" value="0.035" units="cm"/>
      <inkml:brushProperty name="color" value="#33CCFF"/>
    </inkml:brush>
  </inkml:definitions>
  <inkml:trace contextRef="#ctx0" brushRef="#br0">571 74 12760 0 0,'-11'-2'109'0'0,"0"1"0"0"0,0 1 0 0 0,-1 0 0 0 0,1 0 0 0 0,0 1 0 0 0,0 1 0 0 0,0 0 0 0 0,0 0 0 0 0,0 1 0 0 0,-16 7 1 0 0,21-7-13 0 0,-91 40 1222 0 0,82-35-1150 0 0,1 1 1 0 0,0 0-1 0 0,1 0 1 0 0,-19 19 0 0 0,14-8-52 0 0,0 0 1 0 0,2 1 0 0 0,0 0 0 0 0,2 1-1 0 0,-20 41 1 0 0,-45 127 129 0 0,72-171-215 0 0,-2 5 33 0 0,1 2 0 0 0,2-1 1 0 0,0 1-1 0 0,2 0 0 0 0,1 0 0 0 0,1 0 1 0 0,1 0-1 0 0,1 0 0 0 0,2 1 0 0 0,0-1 1 0 0,2 0-1 0 0,7 28 0 0 0,-8-45-5 0 0,-1 0 0 0 0,2 0 0 0 0,-1 0 0 0 0,2-1 1 0 0,-1 1-1 0 0,1-1 0 0 0,0 0 0 0 0,0 0 0 0 0,1 0 0 0 0,13 12 0 0 0,-15-17-17 0 0,0 1 0 0 0,0-1-1 0 0,1 0 1 0 0,-1 0 0 0 0,1-1 0 0 0,-1 1-1 0 0,1-1 1 0 0,0 0 0 0 0,0 0 0 0 0,0-1-1 0 0,0 1 1 0 0,0-1 0 0 0,0 0 0 0 0,1-1-1 0 0,-1 1 1 0 0,0-1 0 0 0,0 0 0 0 0,1 0-1 0 0,-1-1 1 0 0,0 0 0 0 0,6-1 0 0 0,7-3 91 0 0,0-1 0 0 0,-1-1-1 0 0,0-1 1 0 0,0 0 0 0 0,22-15 0 0 0,73-60 501 0 0,166-158 844 0 0,-262 225-1374 0 0,-1 0 0 0 0,-1-1 0 0 0,0-1 0 0 0,-1 0 1 0 0,-1-1-1 0 0,-1 0 0 0 0,0-1 0 0 0,-2 0 0 0 0,0-1 0 0 0,-1 0 0 0 0,-2 0 0 0 0,0-1 0 0 0,-1 1 1 0 0,-1-1-1 0 0,-1 0 0 0 0,1-29 0 0 0,-6 7 226 0 0,-1 1 1 0 0,-16-81-1 0 0,18 117-268 0 0,-1 0-1 0 0,0-1 0 0 0,-1 1 0 0 0,0 0 1 0 0,0 1-1 0 0,0-1 0 0 0,0 0 0 0 0,-7-8 1 0 0,7 11-20 0 0,-1 1 0 0 0,1-1-1 0 0,-1 1 1 0 0,0 0 0 0 0,1 0 0 0 0,-1 0 0 0 0,0 0 0 0 0,-1 1 0 0 0,1-1 0 0 0,0 1 0 0 0,-1 0-1 0 0,0 0 1 0 0,-7-1 0 0 0,1 1 40 0 0,0 0 1 0 0,-1 0-1 0 0,1 2 0 0 0,0-1 1 0 0,-1 2-1 0 0,1-1 0 0 0,0 1 0 0 0,-13 3 1 0 0,0 2 86 0 0,0 1 0 0 0,-37 16 0 0 0,39-13-67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8.042"/>
    </inkml:context>
    <inkml:brush xml:id="br0">
      <inkml:brushProperty name="width" value="0.035" units="cm"/>
      <inkml:brushProperty name="height" value="0.035" units="cm"/>
      <inkml:brushProperty name="color" value="#33CCFF"/>
    </inkml:brush>
  </inkml:definitions>
  <inkml:trace contextRef="#ctx0" brushRef="#br0">119 0 11656 0 0,'-2'22'35'0'0,"1"-10"-69"0"0,0-6 26 0 0,-2 13 493 0 0,3-14-332 0 0,0-4-100 0 0,0 1 0 0 0,0 0 1 0 0,0-1-1 0 0,0 1 1 0 0,0 0-1 0 0,-1-1 0 0 0,1 1 1 0 0,0-1-1 0 0,-1 1 1 0 0,1-1-1 0 0,-1 1 0 0 0,0-1 1 0 0,0 1-1 0 0,-1 2 1 0 0,-30 44 1021 0 0,22-34-516 0 0,0 0-1 0 0,1 1 1 0 0,0 0 0 0 0,-9 25 0 0 0,13-24-299 0 0,1 0 0 0 0,1 1 0 0 0,1 0-1 0 0,0-1 1 0 0,1 1 0 0 0,1 0 0 0 0,1 0 0 0 0,0-1 0 0 0,1 1 0 0 0,1 0 0 0 0,8 26 0 0 0,-5-24-63 0 0,0-1 0 0 0,2 0 0 0 0,0 0 0 0 0,1-1 0 0 0,0 0 0 0 0,2 0 0 0 0,0-1 0 0 0,1-1 0 0 0,24 25 0 0 0,-31-35-136 0 0,0 0 0 0 0,0-1-1 0 0,0 0 1 0 0,1 0 0 0 0,-1-1 0 0 0,1 0 0 0 0,0 0-1 0 0,8 3 1 0 0,-9-4-20 0 0,0-1-1 0 0,0 0 1 0 0,0 0 0 0 0,0-1-1 0 0,0 1 1 0 0,0-1 0 0 0,0 0-1 0 0,0-1 1 0 0,0 1-1 0 0,0-1 1 0 0,6-1 0 0 0,16-5 46 0 0,-1-1 0 0 0,0-1 1 0 0,0-2-1 0 0,-1 0 0 0 0,-1-2 1 0 0,0 0-1 0 0,23-18 0 0 0,-28 17-91 0 0,-1-1 0 0 0,0-1-1 0 0,-2-1 1 0 0,1 0 0 0 0,-2-2-1 0 0,-1 1 1 0 0,0-2 0 0 0,16-29 0 0 0,-15 23-40 0 0,-11 20-53 0 0,0 0 1 0 0,0 0 0 0 0,-1-1-1 0 0,0 0 1 0 0,0 1-1 0 0,3-15 1 0 0,-4 14-74 0 0,-1 5 61 0 0,-1-1 0 0 0,1 1 0 0 0,0-1 0 0 0,-1 0 0 0 0,0 1 0 0 0,0-1 0 0 0,0 1 0 0 0,0-4 0 0 0,-2 5-167 0 0,1 1-1 0 0,-1-1 1 0 0,0 1-1 0 0,1-1 1 0 0,-1 1-1 0 0,0 0 1 0 0,0-1 0 0 0,1 1-1 0 0,-1 0 1 0 0,-3 1-1 0 0,2 0 170 0 0,0 0-1 0 0,0 0 1 0 0,1 1 0 0 0,-1-1 0 0 0,0 1-1 0 0,0 0 1 0 0,1 0 0 0 0,-1 0-1 0 0,1 0 1 0 0,0 1 0 0 0,-3 2-1 0 0,-22 32-503 0 0,26-35 571 0 0,-18 26-239 0 0,2 2 0 0 0,-25 57 0 0 0,37-74 279 0 0,0 1-1 0 0,1-1 1 0 0,1 1-1 0 0,0 0 1 0 0,1 0-1 0 0,0 0 0 0 0,1 0 1 0 0,1 0-1 0 0,2 24 1 0 0,-2-36 41 0 0,0-1 0 0 0,0 0 0 0 0,1 1 0 0 0,-1-1 0 0 0,0 0 0 0 0,1 0-1 0 0,-1 1 1 0 0,1-1 0 0 0,-1 0 0 0 0,1 0 0 0 0,-1 0 0 0 0,1 1 0 0 0,0-1 0 0 0,0 0 0 0 0,-1 0 0 0 0,1 0 0 0 0,0 0 0 0 0,0 0 0 0 0,0-1 0 0 0,0 1 0 0 0,0 0 0 0 0,0 0 0 0 0,1-1 0 0 0,-1 1-1 0 0,0 0 1 0 0,0-1 0 0 0,0 1 0 0 0,1-1 0 0 0,-1 0 0 0 0,0 1 0 0 0,0-1 0 0 0,1 0 0 0 0,-1 0 0 0 0,0 0 0 0 0,1 0 0 0 0,1 0 0 0 0,0 0 65 0 0,0-1 0 0 0,0 0-1 0 0,1 1 1 0 0,-1-1 0 0 0,0 0 0 0 0,0-1 0 0 0,0 1 0 0 0,-1 0-1 0 0,1-1 1 0 0,0 0 0 0 0,0 0 0 0 0,-1 0 0 0 0,1 0 0 0 0,1-2-1 0 0,4-5 64 0 0,-1 0 0 0 0,-1 0 0 0 0,1-1 0 0 0,-2 0-1 0 0,1 0 1 0 0,-2 0 0 0 0,1-1 0 0 0,-1 1-1 0 0,-1-1 1 0 0,5-21 0 0 0,-2-7 549 0 0,1-69-1 0 0,-7 108-711 0 0,0-12 167 0 0,1 1 1 0 0,1-1-1 0 0,4-20 1 0 0,-4 27-97 0 0,-1 0 0 0 0,1 1 0 0 0,0-1 0 0 0,0 1 0 0 0,1 0 0 0 0,-1-1 0 0 0,1 1 0 0 0,0 0 0 0 0,0 0 0 0 0,1 1 0 0 0,5-6 0 0 0,-6 6-16 0 0,1 0-1 0 0,0 0 1 0 0,0 1 0 0 0,0-1-1 0 0,0 1 1 0 0,1 0-1 0 0,-1 0 1 0 0,1 1-1 0 0,-1-1 1 0 0,1 1-1 0 0,0 0 1 0 0,-1 0 0 0 0,1 0-1 0 0,0 1 1 0 0,7 0-1 0 0,-6 0-25 0 0,0 1-1 0 0,-1 0 0 0 0,1 0 0 0 0,0 1 0 0 0,-1-1 0 0 0,1 1 1 0 0,-1 1-1 0 0,0-1 0 0 0,0 1 0 0 0,0 0 0 0 0,0 0 0 0 0,7 6 1 0 0,-3-1 23 0 0,-1 0 1 0 0,0 1 0 0 0,-1 0 0 0 0,1 0 0 0 0,-2 1 0 0 0,1-1 0 0 0,-1 2 0 0 0,-1-1-1 0 0,0 1 1 0 0,0 0 0 0 0,-1 0 0 0 0,4 20 0 0 0,-7-26-31 0 0,0 0 0 0 0,-1 0 1 0 0,1 0-1 0 0,-1 0 0 0 0,0 0 0 0 0,-1 0 1 0 0,1 0-1 0 0,-2 6 0 0 0,-14 37 362 0 0,16-48-387 0 0,-4 9 259 0 0,6-17-2 0 0,5-16-95 0 0,10-14-72 0 0,0 1 0 0 0,3 1-1 0 0,35-50 1 0 0,-48 77-70 0 0,0 1-1 0 0,1 0 1 0 0,0 0-1 0 0,0 0 1 0 0,1 1-1 0 0,-1 1 1 0 0,2 0 0 0 0,-1 0-1 0 0,1 0 1 0 0,0 1-1 0 0,21-7 1 0 0,-28 11-15 0 0,1 0-1 0 0,0 0 1 0 0,0 0 0 0 0,0 1 0 0 0,0-1 0 0 0,1 1-1 0 0,-1 0 1 0 0,0 0 0 0 0,0 1 0 0 0,0-1 0 0 0,0 1-1 0 0,0 0 1 0 0,0 0 0 0 0,6 3 0 0 0,-7-3-4 0 0,-1 1 0 0 0,1-1 0 0 0,-1 1 0 0 0,1 0 0 0 0,-1 0 0 0 0,0 0 0 0 0,1 0 0 0 0,-1 1 1 0 0,0-1-1 0 0,0 0 0 0 0,-1 1 0 0 0,1-1 0 0 0,-1 1 0 0 0,1 0 0 0 0,-1 0 0 0 0,0-1 0 0 0,0 1 0 0 0,0 0 0 0 0,0 0 0 0 0,0 4 0 0 0,2 8 14 0 0,-1 1 0 0 0,-1 0 0 0 0,-1 0-1 0 0,0 0 1 0 0,-1 0 0 0 0,0 0 0 0 0,-2 0-1 0 0,0 0 1 0 0,0-1 0 0 0,-2 1-1 0 0,0-1 1 0 0,0 0 0 0 0,-2 0 0 0 0,1-1-1 0 0,-2 0 1 0 0,-10 14 0 0 0,6-8 7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8.288"/>
    </inkml:context>
    <inkml:brush xml:id="br0">
      <inkml:brushProperty name="width" value="0.035" units="cm"/>
      <inkml:brushProperty name="height" value="0.035" units="cm"/>
      <inkml:brushProperty name="color" value="#33CCFF"/>
    </inkml:brush>
  </inkml:definitions>
  <inkml:trace contextRef="#ctx0" brushRef="#br0">50 0 16687 0 0,'0'42'994'0'0,"0"23"1262"0"0,0-6-1092 0 0,-9 331 1456 0 0,5-330-2499 0 0,0 0 30 0 0,-17 96-1 0 0,17-143-108 0 0,2 0 0 0 0,0 1-1 0 0,0-1 1 0 0,1 0 0 0 0,1 1-1 0 0,0-1 1 0 0,3 14 0 0 0,-3-24 11 0 0,0-5 8 0 0,3-3 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2.447"/>
    </inkml:context>
    <inkml:brush xml:id="br0">
      <inkml:brushProperty name="width" value="0.05" units="cm"/>
      <inkml:brushProperty name="height" value="0.05" units="cm"/>
      <inkml:brushProperty name="color" value="#CC0066"/>
    </inkml:brush>
  </inkml:definitions>
  <inkml:trace contextRef="#ctx0" brushRef="#br0">188 1 16575 0 0,'-1'5'0'0'0,"-6"8"260"0"0,-7 6 695 0 0,-14 23 248 0 0,-40 84 1 0 0,54-94-522 0 0,1 1 1 0 0,2 0 0 0 0,-13 63-1 0 0,21-82-512 0 0,1 0 0 0 0,1 0 0 0 0,0 1 0 0 0,1-1 0 0 0,1 17 0 0 0,-1-27-125 0 0,1-1-1 0 0,0 1 1 0 0,-1 0-1 0 0,1-1 0 0 0,0 0 1 0 0,1 1-1 0 0,-1-1 0 0 0,1 0 1 0 0,-1 1-1 0 0,1-1 1 0 0,0 0-1 0 0,0 0 0 0 0,0 0 1 0 0,1-1-1 0 0,-1 1 1 0 0,1 0-1 0 0,-1-1 0 0 0,1 0 1 0 0,0 1-1 0 0,0-1 1 0 0,0 0-1 0 0,0-1 0 0 0,0 1 1 0 0,1 0-1 0 0,-1-1 0 0 0,4 1 1 0 0,-1 0 15 0 0,-1-1-1 0 0,0 0 1 0 0,1-1 0 0 0,-1 1-1 0 0,1-1 1 0 0,-1 0 0 0 0,8-1-1 0 0,14-6 181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8.939"/>
    </inkml:context>
    <inkml:brush xml:id="br0">
      <inkml:brushProperty name="width" value="0.035" units="cm"/>
      <inkml:brushProperty name="height" value="0.035" units="cm"/>
      <inkml:brushProperty name="color" value="#33CCFF"/>
    </inkml:brush>
  </inkml:definitions>
  <inkml:trace contextRef="#ctx0" brushRef="#br0">7 95 11952 0 0,'-4'0'84'0'0,"1"0"306"0"0,5-1 667 0 0,9-3 209 0 0,1 2-862 0 0,82-26 314 0 0,-58 16-472 0 0,1 2-1 0 0,66-11 0 0 0,54 5 542 0 0,-156 16-753 0 0,-1-1 0 0 0,1 1 0 0 0,0 0 0 0 0,0 0 0 0 0,0 0 0 0 0,-1 0 0 0 0,1 0 0 0 0,0 0 0 0 0,0 1 0 0 0,0-1 0 0 0,-1 0 0 0 0,1 0 0 0 0,0 0 0 0 0,0 1 0 0 0,-1-1 0 0 0,1 0 1 0 0,0 1-1 0 0,0-1 0 0 0,-1 1 0 0 0,1-1 0 0 0,0 1 0 0 0,-1-1 0 0 0,1 1 0 0 0,-1 0 0 0 0,1-1 0 0 0,-1 1 0 0 0,1-1 0 0 0,-1 1 0 0 0,1 0 0 0 0,-1 0 0 0 0,0-1 0 0 0,1 1 0 0 0,-1 0 0 0 0,0 0 0 0 0,0-1 0 0 0,1 1 0 0 0,-1 0 0 0 0,0 0 0 0 0,0 0 0 0 0,0-1 0 0 0,0 1 0 0 0,0 0 0 0 0,0 1 0 0 0,-1 5 207 0 0,1-1-1 0 0,-1 1 1 0 0,0-1-1 0 0,-3 9 1 0 0,3-10-230 0 0,-1 1 61 0 0,0-1 1 0 0,0 0 0 0 0,0 0-1 0 0,0 0 1 0 0,-1 0-1 0 0,0-1 1 0 0,0 1 0 0 0,-6 7-1 0 0,-4 1 170 0 0,-18 16-1 0 0,18-18 63 0 0,-20 22 0 0 0,26-25-169 0 0,5-6-77 0 0,0 0 0 0 0,0 1 0 0 0,0-1-1 0 0,0 1 1 0 0,0-1 0 0 0,0 1 0 0 0,0 0 0 0 0,1-1 0 0 0,-1 1 0 0 0,1 0 0 0 0,0 0 0 0 0,-1 4 0 0 0,2-7-38 0 0,0 1 0 0 0,0-1 1 0 0,0 1-1 0 0,1-1 1 0 0,-1 0-1 0 0,0 1 0 0 0,0-1 1 0 0,0 0-1 0 0,1 1 1 0 0,-1-1-1 0 0,0 0 0 0 0,0 1 1 0 0,1-1-1 0 0,-1 0 0 0 0,0 1 1 0 0,0-1-1 0 0,1 0 1 0 0,-1 0-1 0 0,0 1 0 0 0,1-1 1 0 0,-1 0-1 0 0,0 0 1 0 0,1 0-1 0 0,-1 0 0 0 0,1 1 1 0 0,-1-1-1 0 0,0 0 1 0 0,1 0-1 0 0,-1 0 0 0 0,1 0 1 0 0,-1 0-1 0 0,0 0 1 0 0,1 0-1 0 0,-1 0 0 0 0,1 0 1 0 0,-1 0-1 0 0,0 0 0 0 0,1 0 1 0 0,-1-1-1 0 0,1 1 1 0 0,22-6 323 0 0,-17 5-318 0 0,13-4 83 0 0,-1-1 0 0 0,1-1 0 0 0,-1-1-1 0 0,34-19 1 0 0,-44 22-70 0 0,1-1-1 0 0,-1-1 1 0 0,0 1 0 0 0,0-2-1 0 0,-1 1 1 0 0,0-1 0 0 0,0 0-1 0 0,-1 0 1 0 0,0-1 0 0 0,0 1 0 0 0,5-13-1 0 0,6-10 73 0 0,-12 24-62 0 0,-1 0 0 0 0,0 0 1 0 0,-1-1-1 0 0,5-12 1 0 0,-7 9 159 0 0,-7 14 25 0 0,-8 14-97 0 0,5 1-67 0 0,-11 28 0 0 0,3-4 20 0 0,10-27-1 0 0,-9 29-1 0 0,15-40-58 0 0,0 0 0 0 0,0 0-1 0 0,0 0 1 0 0,1 1 0 0 0,-1-1 0 0 0,1 0-1 0 0,0 1 1 0 0,0-1 0 0 0,1 0 0 0 0,-1 1 0 0 0,1-1-1 0 0,1 5 1 0 0,-1-9-23 0 0,-1 1 1 0 0,0-1-1 0 0,0 1 0 0 0,0-1 0 0 0,1 1 1 0 0,-1-1-1 0 0,0 1 0 0 0,1-1 0 0 0,-1 1 1 0 0,0-1-1 0 0,1 1 0 0 0,-1-1 0 0 0,1 1 0 0 0,-1-1 1 0 0,0 0-1 0 0,1 1 0 0 0,-1-1 0 0 0,1 0 1 0 0,-1 1-1 0 0,1-1 0 0 0,-1 0 0 0 0,1 0 1 0 0,0 0-1 0 0,-1 1 0 0 0,1-1 0 0 0,-1 0 0 0 0,1 0 1 0 0,-1 0-1 0 0,1 0 0 0 0,0 0 0 0 0,-1 0 1 0 0,1 0-1 0 0,-1 0 0 0 0,1 0 0 0 0,0 0 1 0 0,-1-1-1 0 0,1 1 0 0 0,-1 0 0 0 0,1 0 0 0 0,-1 0 1 0 0,1-1-1 0 0,0 1 0 0 0,4-3 10 0 0,-1 0 1 0 0,0 1-1 0 0,0-1 0 0 0,5-5 0 0 0,-2 2-10 0 0,7-7-21 0 0,0 0-1 0 0,-1-1 1 0 0,0 0-1 0 0,-1-1 1 0 0,19-32 0 0 0,-17 28-1106 0 0,1 1 0 0 0,27-27 0 0 0,-42 45 1023 0 0,0-1 0 0 0,0 1 0 0 0,0 0 0 0 0,1-1 0 0 0,-1 1 0 0 0,0 0 0 0 0,0 0 0 0 0,1 0 0 0 0,-1-1 0 0 0,0 1 0 0 0,1 0 0 0 0,-1 0 0 0 0,0 0 0 0 0,0 0 0 0 0,1-1 0 0 0,-1 1 0 0 0,0 0 0 0 0,1 0 0 0 0,-1 0 0 0 0,0 0 0 0 0,1 0 0 0 0,-1 0 0 0 0,1 0 0 0 0,-1 0 0 0 0,0 0 0 0 0,1 0 0 0 0,-1 0 0 0 0,0 0 0 0 0,1 0 0 0 0,-1 0 0 0 0,0 1 0 0 0,1-1 0 0 0,-1 0 0 0 0,0 0 0 0 0,0 0 0 0 0,1 0 0 0 0,-1 1 0 0 0,0-1 0 0 0,1 0 0 0 0,-1 0 0 0 0,0 0 0 0 0,0 1 0 0 0,0-1 0 0 0,1 0 0 0 0,-1 1 0 0 0,0-1 0 0 0,0 0 0 0 0,0 0 0 0 0,1 1 0 0 0,-1-1 0 0 0,8 23 194 0 0,-5-13-494 0 0,1 2 419 0 0,-1 1 0 0 0,1-1-1 0 0,-2 1 1 0 0,0-1 0 0 0,0 1-1 0 0,-2 0 1 0 0,1-1 0 0 0,-2 15-1 0 0,0-4 335 0 0,1-18-198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9.110"/>
    </inkml:context>
    <inkml:brush xml:id="br0">
      <inkml:brushProperty name="width" value="0.035" units="cm"/>
      <inkml:brushProperty name="height" value="0.035" units="cm"/>
      <inkml:brushProperty name="color" value="#33CCFF"/>
    </inkml:brush>
  </inkml:definitions>
  <inkml:trace contextRef="#ctx0" brushRef="#br0">86 34 12056 0 0,'-6'-3'0'0'0,"-11"2"424"0"0,5 1 440 0 0,1 0-40 0 0,-7-5-48 0 0,3-1-216 0 0,10 1-224 0 0,3 1-136 0 0,4-5-136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9.433"/>
    </inkml:context>
    <inkml:brush xml:id="br0">
      <inkml:brushProperty name="width" value="0.035" units="cm"/>
      <inkml:brushProperty name="height" value="0.035" units="cm"/>
      <inkml:brushProperty name="color" value="#33CCFF"/>
    </inkml:brush>
  </inkml:definitions>
  <inkml:trace contextRef="#ctx0" brushRef="#br0">51 2 8432 0 0,'0'7'31'0'0,"0"0"0"0"0,0 1 0 0 0,-1-1 1 0 0,0 0-1 0 0,-3 10 0 0 0,2-9 46 0 0,-16 137 1811 0 0,16-131-1232 0 0,2-8-284 0 0,-1 1-1 0 0,0-1 1 0 0,-1 1 0 0 0,1-1-1 0 0,-1 0 1 0 0,0 0 0 0 0,0 0-1 0 0,-5 7 1 0 0,3-5 1023 0 0,5-7 236 0 0,1-2-1484 0 0,-1 0 1 0 0,0 0 0 0 0,0 0 0 0 0,0-1 0 0 0,0 1-1 0 0,0 0 1 0 0,0 0 0 0 0,0-1 0 0 0,0-1 0 0 0,12-25 337 0 0,5-10 300 0 0,35-57 1 0 0,-33 59-240 0 0,-16 28-353 0 0,0 0 0 0 0,0 1-1 0 0,1-1 1 0 0,0 1 0 0 0,1-1 0 0 0,6-6 0 0 0,-4 7-7 0 0,-6 5-107 0 0,-1 0 0 0 0,1 1-1 0 0,0-1 1 0 0,0 1 0 0 0,0-1 0 0 0,0 1 0 0 0,3-2-1 0 0,-3 3-45 0 0,-1-1 0 0 0,0 1 0 0 0,0 0 0 0 0,0 0-1 0 0,1 0 1 0 0,-1 0 0 0 0,0 0 0 0 0,0 0 0 0 0,0 0 0 0 0,0 0-1 0 0,1 0 1 0 0,-1 1 0 0 0,0-1 0 0 0,0 0 0 0 0,0 1 0 0 0,0-1-1 0 0,0 1 1 0 0,0-1 0 0 0,2 2 0 0 0,4 3 103 0 0,-2-3-35 0 0,0 1-1 0 0,0 0 1 0 0,-1 0 0 0 0,1 0 0 0 0,-1 1 0 0 0,6 6-1 0 0,-9-8-72 0 0,0-1 0 0 0,0 1-1 0 0,0-1 1 0 0,-1 1 0 0 0,1-1 0 0 0,0 1-1 0 0,-1 0 1 0 0,1-1 0 0 0,-1 1-1 0 0,0 0 1 0 0,0 0 0 0 0,1-1-1 0 0,-1 1 1 0 0,0 0 0 0 0,0-1-1 0 0,-1 1 1 0 0,1 0 0 0 0,0 0-1 0 0,-1-1 1 0 0,1 1 0 0 0,-1 0-1 0 0,1-1 1 0 0,-1 1 0 0 0,0 0 0 0 0,-1 2-1 0 0,-6 12 221 0 0,1 0-1 0 0,1 0 1 0 0,1 1-1 0 0,-6 23 1 0 0,10-29-122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39.915"/>
    </inkml:context>
    <inkml:brush xml:id="br0">
      <inkml:brushProperty name="width" value="0.035" units="cm"/>
      <inkml:brushProperty name="height" value="0.035" units="cm"/>
      <inkml:brushProperty name="color" value="#33CCFF"/>
    </inkml:brush>
  </inkml:definitions>
  <inkml:trace contextRef="#ctx0" brushRef="#br0">1 332 17887 0 0,'5'-10'340'0'0,"11"-6"641"0"0,-12 13-791 0 0,107-93 1729 0 0,-77 68-1542 0 0,-13 11-138 0 0,-1-2-1 0 0,18-22 1 0 0,-37 40-219 0 0,0-1 1 0 0,0 1 0 0 0,-1 0-1 0 0,1 0 1 0 0,-1-1-1 0 0,1 1 1 0 0,-1 0-1 0 0,0-1 1 0 0,1 1-1 0 0,-1 0 1 0 0,0-1-1 0 0,0 1 1 0 0,0-1-1 0 0,0 1 1 0 0,0-3-1 0 0,0-1 123 0 0,-18 3 295 0 0,14 2-390 0 0,0 1 0 0 0,0-1 0 0 0,0 1 0 0 0,1 0-1 0 0,-1 0 1 0 0,0 0 0 0 0,1 1 0 0 0,-6 2 0 0 0,-27 18 146 0 0,28-16-139 0 0,-3 1 29 0 0,0 2 0 0 0,1-1 0 0 0,0 1 1 0 0,0 1-1 0 0,1-1 0 0 0,0 2 0 0 0,1-1 0 0 0,0 1 0 0 0,1 1 0 0 0,0-1 0 0 0,1 1 0 0 0,0 0 0 0 0,1 1 0 0 0,0-1 0 0 0,1 1 0 0 0,0 0 0 0 0,-3 26 1 0 0,6-31-8 0 0,1 1 0 0 0,0-1 0 0 0,1 0 0 0 0,0 0 0 0 0,0 1 0 0 0,0-1 0 0 0,1 0 0 0 0,1 0 0 0 0,-1-1 0 0 0,5 10 1 0 0,-5-15-58 0 0,0 1 0 0 0,-1-1 0 0 0,2 0 0 0 0,-1 1 0 0 0,0-1 0 0 0,0 0 0 0 0,1 0 0 0 0,-1-1 0 0 0,1 1 0 0 0,-1 0 0 0 0,1-1 0 0 0,0 0 0 0 0,0 1 0 0 0,0-1 0 0 0,0 0 0 0 0,0 0 0 0 0,0-1 0 0 0,0 1 0 0 0,0-1 0 0 0,0 1 0 0 0,0-1 0 0 0,0 0 0 0 0,5-1 0 0 0,7 0 40 0 0,0 0 0 0 0,-1-1 0 0 0,20-6 0 0 0,-24 5-25 0 0,0 0 1 0 0,-1-1-1 0 0,0 0 1 0 0,0 0-1 0 0,0-1 1 0 0,0 0-1 0 0,13-11 1 0 0,-7 3 45 0 0,1-1 0 0 0,22-27 1 0 0,-29 32-49 0 0,-1-1 1 0 0,0-1 0 0 0,-1 1-1 0 0,0-1 1 0 0,0 0 0 0 0,6-16-1 0 0,20-45 97 0 0,-8 21-54 0 0,-16 26-32 0 0,-5 14-13 0 0,1 1 0 0 0,8-16 0 0 0,-11 23-17 0 0,0-1 0 0 0,1 1-1 0 0,0 0 1 0 0,-1 0-1 0 0,1 0 1 0 0,0 0-1 0 0,0 1 1 0 0,1-1-1 0 0,-1 1 1 0 0,7-4-1 0 0,-3 3 19 0 0,-5 1-16 0 0,1 0 0 0 0,0 1 0 0 0,0-1 0 0 0,0 1 0 0 0,1 0 0 0 0,-1 0 0 0 0,0 0 0 0 0,0 0 0 0 0,0 0 0 0 0,1 1 0 0 0,3-1 0 0 0,-6 2-8 0 0,0-1 0 0 0,-1 0-1 0 0,1 1 1 0 0,-1-1 0 0 0,1 1 0 0 0,-1-1-1 0 0,1 0 1 0 0,-1 1 0 0 0,1-1-1 0 0,-1 1 1 0 0,0-1 0 0 0,1 1-1 0 0,-1 0 1 0 0,0-1 0 0 0,1 1-1 0 0,-1-1 1 0 0,0 1 0 0 0,0 0-1 0 0,1 0 1 0 0,2 14 65 0 0,-3-14-68 0 0,3 22 74 0 0,-2 0-1 0 0,-1 0 0 0 0,0 1 0 0 0,-2-1 1 0 0,-5 26-1 0 0,4-33-20 0 0,-1 0 0 0 0,0 0 0 0 0,-1-1 0 0 0,-1 1 1 0 0,-1-1-1 0 0,0-1 0 0 0,-13 21 0 0 0,9-14 69 0 0,9-17-94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0.295"/>
    </inkml:context>
    <inkml:brush xml:id="br0">
      <inkml:brushProperty name="width" value="0.035" units="cm"/>
      <inkml:brushProperty name="height" value="0.035" units="cm"/>
      <inkml:brushProperty name="color" value="#33CCFF"/>
    </inkml:brush>
  </inkml:definitions>
  <inkml:trace contextRef="#ctx0" brushRef="#br0">137 1 16072 0 0,'-3'3'321'0'0,"-3"-4"722"0"0,5 0-646 0 0,-10 32 1585 0 0,0 9-901 0 0,-25 101 368 0 0,19-64-959 0 0,5-20-76 0 0,-12 107-1 0 0,24-155-386 0 0,-2 93 317 0 0,3-89-282 0 0,0-1 1 0 0,1 1-1 0 0,1-1 1 0 0,-1 0-1 0 0,2 0 0 0 0,5 13 1 0 0,-7-20-30 0 0,0-1-1 0 0,0 0 1 0 0,1 1 0 0 0,0-1 0 0 0,-1 0 0 0 0,2 0-1 0 0,-1-1 1 0 0,0 1 0 0 0,1-1 0 0 0,-1 1-1 0 0,1-1 1 0 0,0 0 0 0 0,0-1 0 0 0,1 1 0 0 0,-1-1-1 0 0,0 0 1 0 0,1 0 0 0 0,0 0 0 0 0,-1 0-1 0 0,1-1 1 0 0,0 0 0 0 0,0 0 0 0 0,9 1 0 0 0,7-3 64 0 0,0 0 0 0 0,0-2 1 0 0,0 0-1 0 0,-1-1 1 0 0,1-1-1 0 0,-1-1 1 0 0,0-1-1 0 0,0-1 1 0 0,29-16-1 0 0,-42 20-49 0 0,0-1 0 0 0,0 0 1 0 0,-1 0-1 0 0,0 0 0 0 0,0-1 0 0 0,0 0 0 0 0,-1 0 0 0 0,0 0 0 0 0,0-1 0 0 0,0 0 0 0 0,6-13 1 0 0,-9 16-19 0 0,0-1 1 0 0,-1 1 0 0 0,1-1 0 0 0,-1 0-1 0 0,0 1 1 0 0,-1-1 0 0 0,1 0 0 0 0,-1 0 0 0 0,0 1-1 0 0,0-1 1 0 0,0 0 0 0 0,-1 0 0 0 0,1 1 0 0 0,-1-1-1 0 0,0 0 1 0 0,-1 1 0 0 0,1-1 0 0 0,-1 1-1 0 0,0-1 1 0 0,0 1 0 0 0,-4-6 0 0 0,2 4 0 0 0,-1-1 0 0 0,0 1-1 0 0,0 0 1 0 0,0 0 0 0 0,-1 1 0 0 0,0 0 0 0 0,0 0 0 0 0,-1 0 0 0 0,1 0-1 0 0,-1 1 1 0 0,0 0 0 0 0,0 1 0 0 0,0 0 0 0 0,-1 0 0 0 0,1 0 0 0 0,-1 1 0 0 0,1 0-1 0 0,-1 0 1 0 0,-8 0 0 0 0,-3-1 35 0 0,-1 1 0 0 0,0 1 0 0 0,1 1 0 0 0,-1 0-1 0 0,0 1 1 0 0,1 2 0 0 0,-1 0 0 0 0,1 1 0 0 0,-28 9 0 0 0,40-11-39 0 0,0 0 1 0 0,0 1 0 0 0,0 0-1 0 0,0 0 1 0 0,1 0-1 0 0,-1 1 1 0 0,1 0 0 0 0,0 0-1 0 0,-8 7 1 0 0,14-11-27 0 0,0 0 0 0 0,0 0 0 0 0,0 0 0 0 0,-1 1 0 0 0,1-1 0 0 0,0 0 0 0 0,0 0 0 0 0,0 0 0 0 0,0 0 1 0 0,0 0-1 0 0,-1 0 0 0 0,1 0 0 0 0,0 1 0 0 0,0-1 0 0 0,0 0 0 0 0,0 0 0 0 0,0 0 0 0 0,0 0 0 0 0,0 0 0 0 0,0 1 0 0 0,-1-1 0 0 0,1 0 1 0 0,0 0-1 0 0,0 0 0 0 0,0 1 0 0 0,0-1 0 0 0,0 0 0 0 0,0 0 0 0 0,0 0 0 0 0,0 0 0 0 0,0 1 0 0 0,0-1 0 0 0,0 0 0 0 0,0 0 0 0 0,0 0 1 0 0,1 0-1 0 0,-1 1 0 0 0,0-1 0 0 0,0 0 0 0 0,0 0 0 0 0,0 0 0 0 0,0 0 0 0 0,0 1 0 0 0,0-1 0 0 0,0 0 0 0 0,0 0 0 0 0,1 0 0 0 0,-1 0 1 0 0,0 0-1 0 0,0 0 0 0 0,0 1 0 0 0,7 1 24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1.459"/>
    </inkml:context>
    <inkml:brush xml:id="br0">
      <inkml:brushProperty name="width" value="0.035" units="cm"/>
      <inkml:brushProperty name="height" value="0.035" units="cm"/>
      <inkml:brushProperty name="color" value="#33CCFF"/>
    </inkml:brush>
  </inkml:definitions>
  <inkml:trace contextRef="#ctx0" brushRef="#br0">102 1019 14968 0 0,'0'4'64'0'0,"1"-2"94"0"0,-1-1 0 0 0,0 1 0 0 0,0 0 0 0 0,0-1-1 0 0,0 1 1 0 0,0-1 0 0 0,0 1 0 0 0,-1 0 0 0 0,1-1 0 0 0,0 1 0 0 0,-1-1 0 0 0,1 1 0 0 0,-1-1 0 0 0,0 1 0 0 0,1-1-1 0 0,-1 1 1 0 0,0-1 0 0 0,0 0 0 0 0,-2 3 0 0 0,1 0 349 0 0,-12 37 477 0 0,13-39-947 0 0,0 0 0 0 0,1 0-1 0 0,-1 0 1 0 0,0 0 0 0 0,0-1 0 0 0,0 1 0 0 0,0 0 0 0 0,0-1 0 0 0,-3 3 0 0 0,3-3-14 0 0,0 1 0 0 0,-1 0 0 0 0,1 0 0 0 0,0 0 0 0 0,0-1 0 0 0,0 1 0 0 0,0 0 0 0 0,0 0 0 0 0,1 0 0 0 0,-2 4 0 0 0,-15 40 248 0 0,14-38-227 0 0,-9 22 179 0 0,-1 22 359 0 0,11-50-550 0 0,2 0 24 0 0,-1-1 0 0 0,0 1 0 0 0,0-1 0 0 0,1 1 0 0 0,-1-1 0 0 0,1 1 0 0 0,-1 0 0 0 0,1-1 0 0 0,-1 1 0 0 0,1 0 0 0 0,0-1 0 0 0,0 1 0 0 0,0 0 0 0 0,0 2 0 0 0,1-4-33 0 0,-1 0-1 0 0,0 0 1 0 0,0 1-1 0 0,0-1 0 0 0,1 0 1 0 0,-1 0-1 0 0,0 0 1 0 0,1 1-1 0 0,-1-1 0 0 0,0 0 1 0 0,0 0-1 0 0,1 0 1 0 0,-1 0-1 0 0,0 0 0 0 0,1 1 1 0 0,-1-1-1 0 0,0 0 1 0 0,1 0-1 0 0,-1 0 0 0 0,0 0 1 0 0,1 0-1 0 0,-1 0 1 0 0,0 0-1 0 0,1 0 0 0 0,-1 0 1 0 0,0 0-1 0 0,1-1 1 0 0,-1 1-1 0 0,0 0 0 0 0,0 0 1 0 0,1 0-1 0 0,-1 0 1 0 0,0 0-1 0 0,1-1 0 0 0,-1 1 1 0 0,0 0-1 0 0,0 0 1 0 0,1 0-1 0 0,-1-1 0 0 0,0 1 1 0 0,0 0-1 0 0,1-1 1 0 0,6-6 143 0 0,36-29 293 0 0,-32 28-312 0 0,19-18 0 0 0,2-9 268 0 0,35-51 1 0 0,-52 62-243 0 0,-10 17 43 0 0,-1 0-1 0 0,1 0 1 0 0,9-11 0 0 0,-13 18 409 0 0,-6 46-57 0 0,4-39-526 0 0,0 1 0 0 0,0-1 0 0 0,1 1 1 0 0,0-1-1 0 0,0 1 0 0 0,0-1 0 0 0,1 1 1 0 0,3 10-1 0 0,-3-14-12 0 0,0 0 1 0 0,1 0 0 0 0,0 0-1 0 0,-1 0 1 0 0,2-1-1 0 0,-1 1 1 0 0,0 0 0 0 0,1-1-1 0 0,5 6 1 0 0,-6-7-14 0 0,0 0 1 0 0,0-1-1 0 0,0 1 0 0 0,0-1 1 0 0,0 1-1 0 0,1-1 0 0 0,-1 0 1 0 0,1 0-1 0 0,-1 0 1 0 0,1 0-1 0 0,-1-1 0 0 0,1 1 1 0 0,-1-1-1 0 0,1 1 0 0 0,0-1 1 0 0,-1 0-1 0 0,4 0 0 0 0,6-1 6 0 0,1-1-1 0 0,-1 0 0 0 0,0-1 0 0 0,0 0 1 0 0,0-1-1 0 0,-1 0 0 0 0,1-1 0 0 0,-1 0 0 0 0,0-1 1 0 0,0 0-1 0 0,-1 0 0 0 0,0-1 0 0 0,0-1 1 0 0,0 0-1 0 0,-1 0 0 0 0,0-1 0 0 0,-1 0 0 0 0,0-1 1 0 0,0 0-1 0 0,9-17 0 0 0,1-1 21 0 0,-10 14-6 0 0,0 0 0 0 0,0 0 0 0 0,6-18 0 0 0,-12 27-25 0 0,0 0 1 0 0,0 0-1 0 0,1 0 1 0 0,0 0-1 0 0,0 0 0 0 0,0 1 1 0 0,1-1-1 0 0,-1 1 1 0 0,1 0-1 0 0,7-6 1 0 0,-8 8-3 0 0,0 0 1 0 0,0 0-1 0 0,0 0 1 0 0,0 1-1 0 0,0-1 1 0 0,0 1-1 0 0,1-1 1 0 0,-1 1 0 0 0,0 0-1 0 0,1 0 1 0 0,-1 1-1 0 0,1-1 1 0 0,-1 1-1 0 0,1 0 1 0 0,-1 0-1 0 0,1 0 1 0 0,-1 0 0 0 0,5 1-1 0 0,-6 1 6 0 0,0 0 1 0 0,-1 1-1 0 0,1-1 0 0 0,-1 0 0 0 0,1 1 0 0 0,-1 0 1 0 0,0-1-1 0 0,0 1 0 0 0,0 0 0 0 0,0-1 1 0 0,1 7-1 0 0,-1 2 18 0 0,-1 1 0 0 0,0 0 0 0 0,0 0 0 0 0,-1-1 0 0 0,-1 1 0 0 0,0 0 0 0 0,0-1 0 0 0,-1 1 0 0 0,-9 21 0 0 0,11-31 2 0 0,0 0 0 0 0,0 1 0 0 0,1-1 0 0 0,-1 1 0 0 0,1-1 0 0 0,-1 1 0 0 0,1 4 0 0 0,18-17 168 0 0,11-3-165 0 0,-1-1 0 0 0,-1-2 0 0 0,0-1 1 0 0,36-29-1 0 0,-42 29-12 0 0,-14 12-17 0 0,-1 0 0 0 0,0 0 0 0 0,7-8 0 0 0,-11 10-6 0 0,0 1 0 0 0,0-1 0 0 0,-1 0-1 0 0,1 0 1 0 0,-1 1 0 0 0,1-1 0 0 0,-1 0 0 0 0,0-1 0 0 0,0 1-1 0 0,0 0 1 0 0,0-5 0 0 0,0 4 3 0 0,-1 0 0 0 0,0 0 0 0 0,1 0 0 0 0,-2 1 0 0 0,1-1 0 0 0,0 0-1 0 0,-2-7 1 0 0,1 10-4 0 0,1 0-1 0 0,-1 0 0 0 0,1 0 0 0 0,-1 0 0 0 0,0-1 0 0 0,1 1 0 0 0,-1 0 1 0 0,0 0-1 0 0,0 0 0 0 0,0 0 0 0 0,0 0 0 0 0,0 1 0 0 0,0-1 0 0 0,0 0 1 0 0,0 0-1 0 0,0 1 0 0 0,0-1 0 0 0,0 0 0 0 0,0 1 0 0 0,-1-1 0 0 0,1 1 1 0 0,0 0-1 0 0,0-1 0 0 0,-1 1 0 0 0,1 0 0 0 0,-2 0 0 0 0,-2-1 4 0 0,0 0-1 0 0,0 1 0 0 0,0 0 0 0 0,0 0 1 0 0,0 1-1 0 0,0-1 0 0 0,-1 1 0 0 0,1 0 1 0 0,1 0-1 0 0,-1 1 0 0 0,0-1 0 0 0,0 1 1 0 0,0 0-1 0 0,1 1 0 0 0,-1-1 0 0 0,-5 5 1 0 0,-2 2 7 0 0,1-1 0 0 0,1 2 0 0 0,-1-1 1 0 0,2 2-1 0 0,-1-1 0 0 0,1 1 0 0 0,1 0 1 0 0,0 1-1 0 0,1 0 0 0 0,0 1 0 0 0,0-1 0 0 0,-6 22 1 0 0,12-32-8 0 0,0 1 0 0 0,1-1 0 0 0,-1 0 0 0 0,1 0 1 0 0,-1 0-1 0 0,1 0 0 0 0,0 1 0 0 0,0-1 0 0 0,0 0 0 0 0,0 0 1 0 0,1 1-1 0 0,-1-1 0 0 0,1 0 0 0 0,-1 0 0 0 0,1 0 0 0 0,0 0 0 0 0,-1 0 1 0 0,1 0-1 0 0,0 0 0 0 0,1 0 0 0 0,-1 0 0 0 0,1 2 0 0 0,1-2 1 0 0,0 1 0 0 0,0-1 0 0 0,0 1 0 0 0,0-1 0 0 0,1 0 0 0 0,-1 0 0 0 0,0-1 0 0 0,1 1 0 0 0,-1-1 0 0 0,1 1 0 0 0,7 0 0 0 0,7 2 4 0 0,-1-2-1 0 0,1 0 1 0 0,0-1-1 0 0,0-1 1 0 0,0 0 0 0 0,32-6-1 0 0,106-29 12 0 0,-143 31-21 0 0,11-2 3 0 0,0-1-1 0 0,-1-1 0 0 0,43-23 1 0 0,-57 26-4 0 0,-1 0 1 0 0,1-1 0 0 0,-1-1-1 0 0,0 1 1 0 0,0-1 0 0 0,-1 0 0 0 0,0-1-1 0 0,0 0 1 0 0,-1 0 0 0 0,0-1 0 0 0,-1 1-1 0 0,6-11 1 0 0,-5 6-1 0 0,-1-1 0 0 0,0 0 0 0 0,0 0 0 0 0,-1-1 0 0 0,-1 1 0 0 0,1-17 0 0 0,-3 22 0 0 0,0 1 0 0 0,-1-1 0 0 0,-1 0 0 0 0,1 0 0 0 0,-1 1 0 0 0,-1-1 0 0 0,0 0 0 0 0,0 1 0 0 0,0-1 0 0 0,-1 1 0 0 0,-6-12 0 0 0,8 19 0 0 0,0 0 0 0 0,1-1 0 0 0,-1 1 0 0 0,0 0 0 0 0,0 0 0 0 0,0 0 0 0 0,0 0 0 0 0,0 0 0 0 0,0 0 0 0 0,-1 0 0 0 0,1 0 0 0 0,0 0 0 0 0,0 1 0 0 0,-1-1 0 0 0,1 0 0 0 0,0 1 0 0 0,-1-1 0 0 0,1 1 0 0 0,-1-1 0 0 0,1 1 0 0 0,0 0 0 0 0,-1 0 0 0 0,1 0 0 0 0,-3 0 0 0 0,-2 0 0 0 0,0 1 0 0 0,1 0 0 0 0,-1 0 0 0 0,-10 4 0 0 0,5-2 0 0 0,3 0 0 0 0,0 0 0 0 0,-1 1 0 0 0,1 0 0 0 0,1 0 0 0 0,-15 10 0 0 0,-33 32 0 0 0,36-29 0 0 0,-99 94 0 0 0,108-99 0 0 0,0-1 0 0 0,0 1 0 0 0,-12 20 0 0 0,20-27 0 0 0,0-1 0 0 0,-1 0 0 0 0,1 1 0 0 0,1 0 0 0 0,-1-1 0 0 0,1 1 0 0 0,0 0 0 0 0,0 0 0 0 0,0 0 0 0 0,0 0 0 0 0,1 0 0 0 0,0 0 0 0 0,0 0 0 0 0,2 8 0 0 0,-2-12 0 0 0,1 1 0 0 0,0-1 0 0 0,-1 1 0 0 0,1-1 0 0 0,0 1 0 0 0,0-1 0 0 0,0 0 0 0 0,1 1 0 0 0,-1-1 0 0 0,0 0 0 0 0,0 0 0 0 0,1 0 0 0 0,-1 0 0 0 0,0 0 0 0 0,1 0 0 0 0,-1 0 0 0 0,1 0 0 0 0,0 0 0 0 0,-1-1 0 0 0,4 2 0 0 0,1 0 0 0 0,1-1 0 0 0,-1 1 0 0 0,1-1 0 0 0,6 0 0 0 0,0 0 0 0 0,0-1 0 0 0,0-1 0 0 0,0-1 0 0 0,0 1 0 0 0,0-2 0 0 0,-1 0 0 0 0,1 0 0 0 0,-1-1 0 0 0,0-1 0 0 0,0 0 0 0 0,0-1 0 0 0,-1 0 0 0 0,0 0 0 0 0,0-2 0 0 0,-1 1 0 0 0,0-1 0 0 0,0-1 0 0 0,0 0 0 0 0,8-10 0 0 0,-5 2 0 0 0,-2 0 0 0 0,1-1 0 0 0,-2 0 0 0 0,-1-1 0 0 0,0 0 0 0 0,7-24 0 0 0,9-43 11 0 0,14-100 0 0 0,-27 119-8 0 0,-4 23 11 0 0,-1 0-1 0 0,-3-1 1 0 0,-2 1-1 0 0,-2-1 1 0 0,-1 0 0 0 0,-14-78-1 0 0,13 113 1 0 0,-1 0 0 0 0,0 0 0 0 0,-7-17 0 0 0,8 25 2 0 0,1-1 0 0 0,-1 0 0 0 0,1 1 0 0 0,-1-1 0 0 0,-4-3 0 0 0,6 5-8 0 0,-1 1-1 0 0,1-1 1 0 0,0 1 0 0 0,-1-1-1 0 0,1 1 1 0 0,-1 0 0 0 0,1-1 0 0 0,-1 1-1 0 0,0-1 1 0 0,1 1 0 0 0,-1 0 0 0 0,1 0-1 0 0,-1-1 1 0 0,1 1 0 0 0,-1 0 0 0 0,0 0-1 0 0,1 0 1 0 0,-1-1 0 0 0,0 1 0 0 0,1 0-1 0 0,-1 0 1 0 0,0 0 0 0 0,1 0 0 0 0,-1 0-1 0 0,0 1 1 0 0,1-1 0 0 0,-1 0-1 0 0,0 0 1 0 0,1 0 0 0 0,-1 0 0 0 0,1 1-1 0 0,-1-1 1 0 0,0 0 0 0 0,0 1 0 0 0,-2 2 1 0 0,1 0 1 0 0,-1 1 0 0 0,1-1 0 0 0,0 0-1 0 0,0 1 1 0 0,0 0 0 0 0,0-1-1 0 0,0 1 1 0 0,1 0 0 0 0,0 0 0 0 0,0 0-1 0 0,0 0 1 0 0,-1 5 0 0 0,0 16 15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2.749"/>
    </inkml:context>
    <inkml:brush xml:id="br0">
      <inkml:brushProperty name="width" value="0.035" units="cm"/>
      <inkml:brushProperty name="height" value="0.035" units="cm"/>
      <inkml:brushProperty name="color" value="#33CCFF"/>
    </inkml:brush>
  </inkml:definitions>
  <inkml:trace contextRef="#ctx0" brushRef="#br0">417 631 16575 0 0,'-31'0'352'0'0,"22"-1"13"0"0,-1 1 0 0 0,1 0 0 0 0,-1 1 0 0 0,-15 2-1 0 0,8 3-15 0 0,0 0-1 0 0,1 1 0 0 0,-1 1 0 0 0,1 0 0 0 0,1 1 0 0 0,-1 1 0 0 0,2 0 0 0 0,-1 1 1 0 0,-22 23-1 0 0,11-6-81 0 0,0 1 1 0 0,3 1 0 0 0,-31 49-1 0 0,41-45-179 0 0,15-38-19 0 0,9-6-35 0 0,35-11-2 0 0,-1-3 0 0 0,-1-2-1 0 0,-1-2 1 0 0,41-35 0 0 0,-58 40-13 0 0,-1 0 1 0 0,-2-1-1 0 0,0-1 0 0 0,-2-1 0 0 0,0-1 1 0 0,-2-1-1 0 0,18-36 0 0 0,-14 15 35 0 0,-1-1-1 0 0,26-97 1 0 0,-29 71 128 0 0,11-108 1 0 0,-26 163-69 0 0,-6 23 111 0 0,-1 6-128 0 0,2 1-51 0 0,-1-1 1 0 0,0 0 0 0 0,-1 0-1 0 0,-6 15 1 0 0,-3 7 46 0 0,-64 293 977 0 0,54-134-354 0 0,22-183-684 0 0,0-1 0 0 0,0 1 1 0 0,0 0-1 0 0,0-1 1 0 0,1 1-1 0 0,0 0 1 0 0,0-1-1 0 0,1 1 1 0 0,-1-1-1 0 0,1 0 0 0 0,1 1 1 0 0,-1-1-1 0 0,1 0 1 0 0,3 5-1 0 0,-5-9-23 0 0,0 0 1 0 0,0 0-1 0 0,0-1 0 0 0,0 1 1 0 0,0-1-1 0 0,1 1 0 0 0,-1-1 1 0 0,0 1-1 0 0,0-1 0 0 0,0 1 1 0 0,1-1-1 0 0,-1 0 0 0 0,0 0 1 0 0,1 0-1 0 0,-1 0 0 0 0,0 0 1 0 0,0 0-1 0 0,1 0 0 0 0,-1 0 1 0 0,0 0-1 0 0,1-1 0 0 0,-1 1 1 0 0,2-1-1 0 0,31-13 82 0 0,-29 11-83 0 0,128-56 85 0 0,-125 55-98 0 0,0 0 0 0 0,-1-1 1 0 0,1 0-1 0 0,-1-1 0 0 0,-1 1 0 0 0,1-1 0 0 0,9-11 0 0 0,36-53-86 0 0,-48 63 77 0 0,1 0-9 0 0,-1 0 0 0 0,0 0 0 0 0,0 0 0 0 0,-1 0 0 0 0,0-1 0 0 0,0 0 0 0 0,-1 1 0 0 0,0-1-1 0 0,0 0 1 0 0,0 0 0 0 0,-2 0 0 0 0,1 0 0 0 0,-1-1 0 0 0,0 1 0 0 0,-1-11 0 0 0,1 17 18 0 0,-1 1 1 0 0,1-1-1 0 0,-1 0 1 0 0,1 0-1 0 0,-1 1 1 0 0,1-1-1 0 0,-1 1 1 0 0,0-1 0 0 0,0 0-1 0 0,0 1 1 0 0,0-1-1 0 0,0 1 1 0 0,0 0-1 0 0,0-1 1 0 0,0 1-1 0 0,-1 0 1 0 0,1 0-1 0 0,0-1 1 0 0,-1 1-1 0 0,1 0 1 0 0,-1 0-1 0 0,1 1 1 0 0,-1-1-1 0 0,0 0 1 0 0,1 0-1 0 0,-1 1 1 0 0,0-1-1 0 0,1 1 1 0 0,-1 0-1 0 0,0-1 1 0 0,0 1-1 0 0,0 0 1 0 0,1 0 0 0 0,-4 0-1 0 0,1 1 2 0 0,-1 0-1 0 0,1 0 1 0 0,-1 0 0 0 0,1 0-1 0 0,0 1 1 0 0,-1-1 0 0 0,1 1-1 0 0,0 0 1 0 0,0 0 0 0 0,0 1-1 0 0,1-1 1 0 0,-7 6 0 0 0,-2 5 5 0 0,-1 0 0 0 0,2 0-1 0 0,0 1 1 0 0,1 1 0 0 0,0 0 0 0 0,1 0 0 0 0,1 1 0 0 0,0 0 0 0 0,1 1 0 0 0,1-1-1 0 0,0 1 1 0 0,2 1 0 0 0,0-1 0 0 0,-4 35 0 0 0,8-49 5 0 0,0 0-1 0 0,0 0 1 0 0,0-1 0 0 0,0 1-1 0 0,0 0 1 0 0,1 0 0 0 0,-1-1-1 0 0,1 1 1 0 0,-1 0 0 0 0,1-1-1 0 0,0 1 1 0 0,0 0 0 0 0,0-1-1 0 0,1 1 1 0 0,-1-1 0 0 0,1 0-1 0 0,-1 1 1 0 0,3 1 0 0 0,-2-2 2 0 0,0-1 1 0 0,0 1-1 0 0,0-1 1 0 0,0 0-1 0 0,0 0 1 0 0,1 1-1 0 0,-1-1 0 0 0,0-1 1 0 0,1 1-1 0 0,-1 0 1 0 0,1-1-1 0 0,-1 1 1 0 0,1-1-1 0 0,-1 0 1 0 0,1 0-1 0 0,-1 0 0 0 0,1 0 1 0 0,-1 0-1 0 0,1 0 1 0 0,3-1-1 0 0,11-4 32 0 0,-1 0 0 0 0,1-2-1 0 0,-1 1 1 0 0,27-17 0 0 0,-23 13-6 0 0,17-11 56 0 0,-1-1 1 0 0,64-51 0 0 0,49-70 211 0 0,-143 136-280 0 0,0 0 4 0 0,0 1 0 0 0,0-1 0 0 0,1 1 0 0 0,-1 0 0 0 0,1 1 0 0 0,1 0 0 0 0,-1 0 0 0 0,15-7 0 0 0,-21 12-24 0 0,-1 0 0 0 0,0 0 0 0 0,1-1 0 0 0,-1 1 0 0 0,1 0 0 0 0,-1 0 0 0 0,0 0 0 0 0,1 0 1 0 0,-1 0-1 0 0,0 0 0 0 0,1 0 0 0 0,-1 0 0 0 0,0 1 0 0 0,1-1 0 0 0,-1 0 0 0 0,0 0 0 0 0,1 0 0 0 0,-1 0 0 0 0,0 0 0 0 0,1 0 0 0 0,-1 1 1 0 0,0-1-1 0 0,0 0 0 0 0,1 0 0 0 0,-1 0 0 0 0,0 1 0 0 0,0-1 0 0 0,1 0 0 0 0,-1 1 0 0 0,0-1 0 0 0,0 0 0 0 0,0 0 0 0 0,1 1 1 0 0,-1-1-1 0 0,0 0 0 0 0,0 1 0 0 0,0-1 0 0 0,0 0 0 0 0,0 1 0 0 0,0-1 0 0 0,0 0 0 0 0,0 1 0 0 0,0-1 0 0 0,0 0 0 0 0,0 1 0 0 0,-1 18 85 0 0,-10 63-23 0 0,9-60-49 0 0,-1 1 0 0 0,-1-1 0 0 0,-11 36 0 0 0,-20 57 49 0 0,24-72-19 0 0,-32 78-1 0 0,35-106-23 0 0,0-1 0 0 0,-21 26 0 0 0,26-36-9 0 0,3-4-13 0 0,0 0 1 0 0,0 0-1 0 0,0 0 1 0 0,0 1-1 0 0,0-1 0 0 0,0 0 1 0 0,0 0-1 0 0,0 0 0 0 0,0 0 1 0 0,0 0-1 0 0,0 0 1 0 0,0 1-1 0 0,0-1 0 0 0,0 0 1 0 0,-1 0-1 0 0,1 0 0 0 0,0 0 1 0 0,0 0-1 0 0,0 0 1 0 0,0 0-1 0 0,0 0 0 0 0,0 0 1 0 0,0 0-1 0 0,0 0 0 0 0,-1 1 1 0 0,1-1-1 0 0,0 0 1 0 0,0 0-1 0 0,0 0 0 0 0,0 0 1 0 0,0 0-1 0 0,0 0 0 0 0,-1 0 1 0 0,1 0-1 0 0,0 0 1 0 0,0 0-1 0 0,0 0 0 0 0,0 0 1 0 0,0 0-1 0 0,0 0 0 0 0,0 0 1 0 0,-1 0-1 0 0,1 0 1 0 0,0 0-1 0 0,0-1 0 0 0,0 1 1 0 0,0 0-1 0 0,0 0 0 0 0,0 0 1 0 0,0 0-1 0 0,-1 0 1 0 0,3-8 15 0 0,1 4-13 0 0,-1-1-1 0 0,0 0 1 0 0,0 1 0 0 0,-1-1 0 0 0,2-5-1 0 0,2-6 1 0 0,80-288 34 0 0,-69 239-30 0 0,-6 29 1 0 0,1 0 1 0 0,2 1 0 0 0,22-42-1 0 0,-28 66-2 0 0,-1 0 0 0 0,1 1 0 0 0,1 0 0 0 0,0 0 0 0 0,12-11 0 0 0,-15 16-3 0 0,0 1 0 0 0,0 0 0 0 0,0 0 0 0 0,1 0 1 0 0,-1 0-1 0 0,1 1 0 0 0,0 0 0 0 0,0 0 0 0 0,0 0 0 0 0,1 1 1 0 0,10-2-1 0 0,-15 3 0 0 0,0 1 0 0 0,0 0 0 0 0,0 1 0 0 0,0-1 0 0 0,0 0 0 0 0,0 0 0 0 0,0 1 0 0 0,0-1 1 0 0,-1 1-1 0 0,1 0 0 0 0,0 0 0 0 0,0-1 0 0 0,0 1 0 0 0,-1 0 0 0 0,1 1 0 0 0,0-1 0 0 0,-1 0 0 0 0,1 0 0 0 0,-1 1 1 0 0,1-1-1 0 0,-1 1 0 0 0,0-1 0 0 0,0 1 0 0 0,0-1 0 0 0,0 1 0 0 0,0 0 0 0 0,0 0 0 0 0,0 0 0 0 0,0-1 0 0 0,0 4 1 0 0,2 2 6 0 0,-1 1 1 0 0,0-1 0 0 0,0 1 0 0 0,-1-1 0 0 0,0 1 0 0 0,0 14 0 0 0,-2-10 2 0 0,-1 0 1 0 0,0 0 0 0 0,-1 0-1 0 0,0 0 1 0 0,-1-1-1 0 0,0 1 1 0 0,-10 19 0 0 0,-51 75 119 0 0,48-80-87 0 0,-41 62 123 0 0,56-86-156 0 0,0 0 0 0 0,1 0-1 0 0,-1 0 1 0 0,0 0 0 0 0,0 0 0 0 0,0-1 0 0 0,0 1-1 0 0,0-1 1 0 0,0 1 0 0 0,-1-1 0 0 0,1 0 0 0 0,0 0-1 0 0,-1 0 1 0 0,-2 1 0 0 0,5-2-10 0 0,0 0 1 0 0,-1 0-1 0 0,1 0 0 0 0,0 0 1 0 0,0 0-1 0 0,-1 0 0 0 0,1 0 1 0 0,0 0-1 0 0,0 0 0 0 0,-1 0 1 0 0,1 0-1 0 0,0 0 0 0 0,0 0 1 0 0,0 0-1 0 0,-1-1 0 0 0,1 1 1 0 0,0 0-1 0 0,0 0 0 0 0,0 0 1 0 0,-1 0-1 0 0,1 0 0 0 0,0-1 1 0 0,0 1-1 0 0,0 0 0 0 0,-1 0 1 0 0,1 0-1 0 0,0-1 0 0 0,0 1 1 0 0,0 0-1 0 0,0 0 0 0 0,0-1 1 0 0,0 1-1 0 0,0 0 0 0 0,-1-4 36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3.660"/>
    </inkml:context>
    <inkml:brush xml:id="br0">
      <inkml:brushProperty name="width" value="0.035" units="cm"/>
      <inkml:brushProperty name="height" value="0.035" units="cm"/>
      <inkml:brushProperty name="color" value="#33CCFF"/>
    </inkml:brush>
  </inkml:definitions>
  <inkml:trace contextRef="#ctx0" brushRef="#br0">158 0 16479 0 0,'2'11'423'0'0,"5"2"898"0"0,-5-10-895 0 0,0 4-50 0 0,0 0 1 0 0,-1 0-1 0 0,0 0 1 0 0,0 1-1 0 0,-1-1 0 0 0,0 10 1 0 0,0-8-320 0 0,-2 30 334 0 0,-2 0 0 0 0,-2 0-1 0 0,-1-1 1 0 0,-14 46 0 0 0,6-41-54 0 0,-39 81 1 0 0,0-2 315 0 0,52-115-575 0 0,0 1-1 0 0,0-1 0 0 0,1 1 1 0 0,-1 14-1 0 0,0 1 222 0 0,0-17 21 0 0,14-12-175 0 0,33-9 30 0 0,-1-2-1 0 0,59-31 1 0 0,-90 41-172 0 0,-1 0 0 0 0,0-1 0 0 0,0-1 0 0 0,0 0-1 0 0,-2 0 1 0 0,1-1 0 0 0,-1 0 0 0 0,0-1 0 0 0,-1 0 0 0 0,0-1-1 0 0,-1 0 1 0 0,9-18 0 0 0,-15 26-20 0 0,-2 3 7 0 0,0 1 1 0 0,0-1 0 0 0,0 1 0 0 0,0-1-1 0 0,0 1 1 0 0,1-1 0 0 0,-1 1-1 0 0,0-1 1 0 0,0 1 0 0 0,1 0 0 0 0,-1-1-1 0 0,0 1 1 0 0,0-1 0 0 0,1 1 0 0 0,-1 0-1 0 0,1-1 1 0 0,-1 1 0 0 0,0-1 0 0 0,1 1-1 0 0,-1 0 1 0 0,1 0 0 0 0,-1-1-1 0 0,0 1 1 0 0,2 0 0 0 0,-2 4-644 0 0,-14 16 139 0 0,-29 95 106 0 0,39-104 396 0 0,0 0 0 0 0,1-1 0 0 0,-5 22-1 0 0,8-27 14 0 0,-1 0 0 0 0,1 1 0 0 0,0-1 0 0 0,0 0-1 0 0,0 0 1 0 0,0 0 0 0 0,1 0 0 0 0,0 0 0 0 0,0 1-1 0 0,4 7 1 0 0,-4-12 5 0 0,0 0 1 0 0,0 1-1 0 0,0-1 0 0 0,0 0 0 0 0,0 0 1 0 0,0 1-1 0 0,0-1 0 0 0,1 0 0 0 0,-1-1 1 0 0,0 1-1 0 0,1 0 0 0 0,-1 0 0 0 0,1 0 1 0 0,-1-1-1 0 0,1 1 0 0 0,0-1 0 0 0,-1 1 1 0 0,1-1-1 0 0,-1 0 0 0 0,1 1 0 0 0,0-1 0 0 0,2 0 1 0 0,3 0 23 0 0,-1 0 0 0 0,0-1 0 0 0,0 1 1 0 0,11-4-1 0 0,-5 1 27 0 0,0-1 0 0 0,0-1 0 0 0,0 0 0 0 0,-1-1 0 0 0,0 0-1 0 0,0 0 1 0 0,13-11 0 0 0,-16 11 0 0 0,-1 0-1 0 0,0-1 0 0 0,-1 1 1 0 0,1-2-1 0 0,-1 1 0 0 0,-1 0 0 0 0,1-1 1 0 0,-1 0-1 0 0,-1-1 0 0 0,7-13 1 0 0,-9 16 6 0 0,-1 0 1 0 0,0 0-1 0 0,1 0 0 0 0,-2 0 1 0 0,1 0-1 0 0,-1 0 1 0 0,-1-12-1 0 0,1 14-20 0 0,0 0 0 0 0,-1 0-1 0 0,0 0 1 0 0,0 0-1 0 0,0 1 1 0 0,-1-1-1 0 0,1 0 1 0 0,-1 0 0 0 0,0 1-1 0 0,0-1 1 0 0,0 1-1 0 0,-4-6 1 0 0,2 4 25 0 0,-1 0-1 0 0,1 1 1 0 0,-1-1 0 0 0,0 1 0 0 0,0 0-1 0 0,0 1 1 0 0,0-1 0 0 0,-1 1 0 0 0,0 0-1 0 0,-7-3 1 0 0,-9-3 179 0 0,21 8-226 0 0,0 1 1 0 0,0 0-1 0 0,0-1 1 0 0,0 1 0 0 0,0-1-1 0 0,0 0 1 0 0,0 1 0 0 0,0-1-1 0 0,0 0 1 0 0,0 1-1 0 0,1-1 1 0 0,-1 0 0 0 0,0 0-1 0 0,0 0 1 0 0,1 0 0 0 0,-1 0-1 0 0,1 0 1 0 0,-1-2-1 0 0,1 2-10 0 0,0 0-1 0 0,1 0 0 0 0,-1 0 0 0 0,1 0 0 0 0,-1 0 0 0 0,1 0 1 0 0,-1 0-1 0 0,1 0 0 0 0,0 0 0 0 0,0 0 0 0 0,-1 0 0 0 0,1 0 0 0 0,0 0 1 0 0,2-1-1 0 0,16-12-11 0 0,-15 11 0 0 0,7-5-151 0 0,0 2 1 0 0,1-1-1 0 0,0 2 0 0 0,0-1 0 0 0,0 2 1 0 0,0 0-1 0 0,1 0 0 0 0,0 1 0 0 0,0 0 1 0 0,21-1-1 0 0,-30 4-27 0 0,-1 0-1 0 0,1 1 1 0 0,0-1 0 0 0,-1 1 0 0 0,1-1 0 0 0,-1 1-1 0 0,0 0 1 0 0,1 0 0 0 0,-1 1 0 0 0,0-1-1 0 0,1 1 1 0 0,-1 0 0 0 0,0 0 0 0 0,0 0 0 0 0,0 0-1 0 0,-1 0 1 0 0,1 0 0 0 0,0 1 0 0 0,-1-1-1 0 0,0 1 1 0 0,4 5 0 0 0,-2-3-46 0 0,0 1 0 0 0,-1 0 0 0 0,0-1 0 0 0,0 1 0 0 0,-1 1 0 0 0,0-1 0 0 0,0 0 0 0 0,0 1 1 0 0,0-1-1 0 0,0 12 0 0 0,2 33-90 0 0,1 19 216 0 0,-5-63 109 0 0,0-5 72 0 0,-1 0-1 0 0,1-1 0 0 0,0 1 0 0 0,0 0 0 0 0,0-1 1 0 0,0 1-1 0 0,0 0 0 0 0,1-1 0 0 0,-1 1 0 0 0,0 0 1 0 0,1-1-1 0 0,-1 1 0 0 0,1-1 0 0 0,0 1 0 0 0,-1 0 1 0 0,1-1-1 0 0,0 1 0 0 0,0-1 0 0 0,0 0 0 0 0,0 1 1 0 0,0-1-1 0 0,0 0 0 0 0,0 0 0 0 0,2 2 0 0 0,11-11 894 0 0,8-3-472 0 0,31-21 0 0 0,-44 25-363 0 0,0 0 0 0 0,0-1 0 0 0,0 0 1 0 0,-1 0-1 0 0,11-16 0 0 0,24-36 565 0 0,53-68 790 0 0,-92 122-1376 0 0,-3 5-29 0 0,0-1-1 0 0,0 1 1 0 0,0-1-1 0 0,0 1 1 0 0,0 0 0 0 0,0-1-1 0 0,0 1 1 0 0,0 0 0 0 0,1 0-1 0 0,1-2 1 0 0,-3 16 272 0 0,-2 15-219 0 0,-1-1-1 0 0,-1 0 0 0 0,-15 49 0 0 0,8-32-52 0 0,-22 73 168 0 0,1-9-20 0 0,16-56-24 0 0,-39 86 0 0 0,49-123-175 0 0,0-4 6 0 0,1 0 1 0 0,-10 13-1 0 0,0-2 88 0 0,54-70 75 0 0,-21 21-208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4.246"/>
    </inkml:context>
    <inkml:brush xml:id="br0">
      <inkml:brushProperty name="width" value="0.035" units="cm"/>
      <inkml:brushProperty name="height" value="0.035" units="cm"/>
      <inkml:brushProperty name="color" value="#33CCFF"/>
    </inkml:brush>
  </inkml:definitions>
  <inkml:trace contextRef="#ctx0" brushRef="#br0">56 259 16575 0 0,'2'4'306'0'0,"-1"-2"-87"0"0,1 1 0 0 0,-1-1 0 0 0,0 1 1 0 0,1 0-1 0 0,-1-1 0 0 0,1 6 0 0 0,-2 28 365 0 0,0-33-558 0 0,0-1 1 0 0,0 0-1 0 0,0 0 0 0 0,0 1 0 0 0,0-1 0 0 0,0 0 0 0 0,-1 0 0 0 0,0 5 0 0 0,-6 17 146 0 0,6-15-139 0 0,0-3 0 0 0,0 0-1 0 0,0 0 1 0 0,-1 0-1 0 0,-2 7 1 0 0,-10 29 214 0 0,2-9 39 0 0,10-27-229 0 0,1-2 106 0 0,0 0 0 0 0,-1-1-1 0 0,1 1 1 0 0,-1 0 0 0 0,0-1 0 0 0,0 1-1 0 0,-1-1 1 0 0,-3 5 0 0 0,5-7 369 0 0,2-2-480 0 0,-1 0 1 0 0,0 1 0 0 0,0-1 0 0 0,0 1 0 0 0,0-1-1 0 0,1 1 1 0 0,-1-1 0 0 0,0 1 0 0 0,0-1-1 0 0,1 1 1 0 0,-1-1 0 0 0,1 1 0 0 0,-1-1 0 0 0,0 1-1 0 0,2-1 1 0 0,9-13 411 0 0,133-167 904 0 0,-77 93-900 0 0,-1 2-50 0 0,-56 74-339 0 0,1 1 0 0 0,1 0-1 0 0,0 0 1 0 0,21-13 0 0 0,-28 20-44 0 0,1 1 0 0 0,0 0 1 0 0,0 0-1 0 0,0 0 0 0 0,0 1 1 0 0,0 0-1 0 0,1 0 0 0 0,-1 1 1 0 0,1-1-1 0 0,-1 1 0 0 0,1 1 1 0 0,0-1-1 0 0,11 2 0 0 0,-16-1-20 0 0,0 1 1 0 0,0-1-1 0 0,0 1 0 0 0,0 0 0 0 0,0 0 0 0 0,0 0 1 0 0,0 0-1 0 0,0 0 0 0 0,0 0 0 0 0,-1 0 0 0 0,1 1 0 0 0,0-1 1 0 0,-1 1-1 0 0,1-1 0 0 0,-1 1 0 0 0,1-1 0 0 0,-1 1 1 0 0,0 0-1 0 0,0 0 0 0 0,0 0 0 0 0,0 0 0 0 0,0 0 1 0 0,0 0-1 0 0,0 0 0 0 0,0 3 0 0 0,2 5 44 0 0,-1 1 1 0 0,0 0-1 0 0,0 18 0 0 0,-1-22-43 0 0,-1 7 38 0 0,-1 1-1 0 0,-1-1 0 0 0,0 0 1 0 0,-1 1-1 0 0,0-1 0 0 0,-1 0 1 0 0,-11 25-1 0 0,-1 6 200 0 0,2-9 416 0 0,20-43-642 0 0,-1-1 0 0 0,1 1 0 0 0,-2-1 0 0 0,1 0-1 0 0,-1 0 1 0 0,4-12 0 0 0,2-2-12 0 0,15-29 18 0 0,51-98 22 0 0,-64 131-55 0 0,1 0 1 0 0,0 1-1 0 0,29-28 0 0 0,-41 45 0 0 0,-1-1 0 0 0,1 1 0 0 0,0 0-1 0 0,0-1 1 0 0,-1 1 0 0 0,1 0-1 0 0,0-1 1 0 0,0 1 0 0 0,0 0-1 0 0,0 0 1 0 0,-1 0 0 0 0,1-1-1 0 0,0 1 1 0 0,0 0 0 0 0,0 0 0 0 0,0 1-1 0 0,-1-1 1 0 0,1 0 0 0 0,0 0-1 0 0,0 0 1 0 0,0 0 0 0 0,-1 1-1 0 0,1-1 1 0 0,1 1 0 0 0,1 0-1 0 0,-1 0 1 0 0,1 1 0 0 0,-1-1 0 0 0,0 1 0 0 0,1-1-1 0 0,1 3 1 0 0,2 2 0 0 0,-1 0 0 0 0,-1 0 0 0 0,1 0 0 0 0,-1 0 0 0 0,0 1 0 0 0,0 0 0 0 0,-1-1 0 0 0,5 15 0 0 0,-6-16 3 0 0,-1 0 0 0 0,1 1 0 0 0,-1-1 0 0 0,-1 1 0 0 0,1 0 1 0 0,-1-1-1 0 0,0 1 0 0 0,0 0 0 0 0,-1-1 0 0 0,1 1 0 0 0,-1-1 0 0 0,-3 10 0 0 0,-8 19 59 0 0,-2-1 0 0 0,-20 38-1 0 0,24-47-6 0 0,7-19-39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5.135"/>
    </inkml:context>
    <inkml:brush xml:id="br0">
      <inkml:brushProperty name="width" value="0.035" units="cm"/>
      <inkml:brushProperty name="height" value="0.035" units="cm"/>
      <inkml:brushProperty name="color" value="#33CCFF"/>
    </inkml:brush>
  </inkml:definitions>
  <inkml:trace contextRef="#ctx0" brushRef="#br0">79 1065 11448 0 0,'8'-9'542'0'0,"1"0"0"0"0,-1-1 0 0 0,9-15 0 0 0,-10 13 131 0 0,-1-1 0 0 0,0 1 1 0 0,-1-1-1 0 0,0 0 0 0 0,4-18 0 0 0,-5 11-567 0 0,0 10-44 0 0,-2 0 0 0 0,1 0 0 0 0,-2 0 0 0 0,1-1 0 0 0,-1 1 0 0 0,-1-1 0 0 0,-1-16 0 0 0,0 25-18 0 0,0 0 1 0 0,1 1 0 0 0,-1-1-1 0 0,0 0 1 0 0,0 1-1 0 0,-1-1 1 0 0,1 1 0 0 0,0-1-1 0 0,0 1 1 0 0,-1 0-1 0 0,1 0 1 0 0,-1-1 0 0 0,1 1-1 0 0,-1 0 1 0 0,0 0-1 0 0,1 0 1 0 0,-1 1 0 0 0,0-1-1 0 0,0 0 1 0 0,1 1-1 0 0,-1-1 1 0 0,0 1 0 0 0,0-1-1 0 0,0 1 1 0 0,0 0-1 0 0,0 0 1 0 0,0 0 0 0 0,1 0-1 0 0,-1 0 1 0 0,-4 1-1 0 0,-4 3 184 0 0,0 0-1 0 0,-1 0 1 0 0,-14 10-1 0 0,21-12-154 0 0,0 1 0 0 0,0 1-1 0 0,1-1 1 0 0,-1 1 0 0 0,1-1-1 0 0,0 1 1 0 0,-1 0 0 0 0,2 0-1 0 0,-1 1 1 0 0,-3 5 0 0 0,1 1 136 0 0,1 1 1 0 0,0-1-1 0 0,0 1 1 0 0,1 0 0 0 0,1 0-1 0 0,-3 21 1 0 0,5-25-71 0 0,-1 1 1 0 0,2-1 0 0 0,-1 1 0 0 0,1-1-1 0 0,0 1 1 0 0,0-1 0 0 0,1 0-1 0 0,1 0 1 0 0,-1 1 0 0 0,6 10 0 0 0,-6-16-95 0 0,0 0 1 0 0,0-1 0 0 0,0 1 0 0 0,0-1 0 0 0,0 1 0 0 0,0-1 0 0 0,1 0 0 0 0,-1 0-1 0 0,1 0 1 0 0,-1 0 0 0 0,1-1 0 0 0,0 1 0 0 0,0-1 0 0 0,-1 1 0 0 0,1-1-1 0 0,0 0 1 0 0,1 0 0 0 0,-1 0 0 0 0,0-1 0 0 0,0 1 0 0 0,0-1 0 0 0,0 0 0 0 0,7 0-1 0 0,2 0 27 0 0,0-2 1 0 0,0 1-1 0 0,0-1 0 0 0,-1-1 0 0 0,13-4 0 0 0,-2-1 9 0 0,-1-1 0 0 0,0-1 0 0 0,0-1 0 0 0,-1-1 0 0 0,30-23-1 0 0,-10 3 50 0 0,52-55 0 0 0,-77 69-102 0 0,0-1 1 0 0,22-35-1 0 0,-13 16 10 0 0,-12 22-33 0 0,-8 11-5 0 0,0 0-1 0 0,-1 0 1 0 0,1-1-1 0 0,2-7 1 0 0,-5 13-2 0 0,-1 0 0 0 0,0-1 0 0 0,0 1 0 0 0,0 0 0 0 0,0-1 0 0 0,0 1 0 0 0,0 0 0 0 0,0-1 0 0 0,0 1 0 0 0,-1-1 0 0 0,1 1 0 0 0,0 0 0 0 0,0-1 0 0 0,0 1 0 0 0,0 0 0 0 0,0-1 0 0 0,-1 1 0 0 0,1 0 0 0 0,0-1 0 0 0,0 1 0 0 0,0 0 0 0 0,-1 0 0 0 0,1-1 0 0 0,0 1 0 0 0,0 0 0 0 0,-1 0 0 0 0,1-1 0 0 0,0 1 0 0 0,-1 0 0 0 0,1 0 0 0 0,0 0 0 0 0,-1 0 0 0 0,1-1 0 0 0,0 1 0 0 0,-1 0 0 0 0,1 0 0 0 0,0 0 0 0 0,-1 0 0 0 0,1 0 0 0 0,-1 0 0 0 0,1 0 0 0 0,0 0 0 0 0,-1 0 0 0 0,1 0 0 0 0,-1 0 0 0 0,-24 0-88 0 0,18 1 28 0 0,3-1 35 0 0,1 1 1 0 0,-1 0 0 0 0,0 0 0 0 0,0 0 0 0 0,1 0 0 0 0,-1 1 0 0 0,1-1 0 0 0,-7 5 0 0 0,-10 4-78 0 0,15-7 47 0 0,6-1-29 0 0,10-2-2 0 0,59-21 30 0 0,1-1 42 0 0,-61 19 15 0 0,-1-1 0 0 0,0-1 0 0 0,0 0 0 0 0,0 0 0 0 0,9-8 0 0 0,15-10 8 0 0,-32 23-5 0 0,-1-1 1 0 0,0 1-1 0 0,0 0 0 0 0,1 0 0 0 0,-1 0 1 0 0,0-1-1 0 0,0 1 0 0 0,1 0 1 0 0,-1 0-1 0 0,0 0 0 0 0,0 0 1 0 0,1 0-1 0 0,-1 0 0 0 0,0 0 1 0 0,1 0-1 0 0,-1 0 0 0 0,0 0 1 0 0,0 0-1 0 0,1 0 0 0 0,-1 0 1 0 0,0 0-1 0 0,1 0 0 0 0,-1 0 1 0 0,0 0-1 0 0,1 0 0 0 0,-1 0 1 0 0,0 0-1 0 0,0 0 0 0 0,1 0 1 0 0,-1 1-1 0 0,0-1 0 0 0,0 0 1 0 0,1 0-1 0 0,-1 0 0 0 0,0 0 1 0 0,0 1-1 0 0,1-1 0 0 0,-1 0 1 0 0,0 0-1 0 0,0 1 0 0 0,0-1 0 0 0,0 0 1 0 0,1 0-1 0 0,-1 1 0 0 0,0-1 1 0 0,0 0-1 0 0,0 0 0 0 0,0 1 1 0 0,0-1-1 0 0,0 0 0 0 0,0 1 1 0 0,0-1-1 0 0,0 1 0 0 0,5 16 52 0 0,-4-5-20 0 0,0 0 0 0 0,-2 15 0 0 0,1-17-5 0 0,0-1 1 0 0,0 0-1 0 0,0 0 0 0 0,1 0 1 0 0,4 15-1 0 0,-5-22-17 0 0,0-1-1 0 0,1 0 0 0 0,-1 1 1 0 0,1-1-1 0 0,-1 0 1 0 0,1 0-1 0 0,-1 1 1 0 0,1-1-1 0 0,-1 0 0 0 0,1 0 1 0 0,0 0-1 0 0,0 0 1 0 0,0 0-1 0 0,0 0 1 0 0,0 0-1 0 0,0 0 0 0 0,0 0 1 0 0,0 0-1 0 0,0 0 1 0 0,0-1-1 0 0,0 1 0 0 0,0-1 1 0 0,1 1-1 0 0,-1 0 1 0 0,0-1-1 0 0,0 0 1 0 0,1 1-1 0 0,-1-1 0 0 0,0 0 1 0 0,1 0-1 0 0,-1 0 1 0 0,0 0-1 0 0,1 0 1 0 0,-1 0-1 0 0,0 0 0 0 0,1 0 1 0 0,-1 0-1 0 0,0-1 1 0 0,1 1-1 0 0,-1 0 0 0 0,0-1 1 0 0,2 0-1 0 0,5-3 29 0 0,0 0 0 0 0,-1-1-1 0 0,1 1 1 0 0,-1-2 0 0 0,8-5-1 0 0,-14 9-38 0 0,41-34 154 0 0,48-54 0 0 0,-83 81-139 0 0,0-1 1 0 0,0 1-1 0 0,-1-2 0 0 0,0 1 0 0 0,-1-1 0 0 0,0 0 0 0 0,0 0 1 0 0,2-13-1 0 0,3-12 32 0 0,5-47-1 0 0,-4-86 40 0 0,-10 154-81 0 0,0-13 3 0 0,-1-1 1 0 0,-2 0 0 0 0,0 0 0 0 0,-10-41 0 0 0,12 69-10 0 0,0 0 0 0 0,0 0 0 0 0,0 0 0 0 0,-1 1 1 0 0,1-1-1 0 0,0 0 0 0 0,0 0 0 0 0,-1 1 0 0 0,1-1 0 0 0,0 0 0 0 0,-1 1 1 0 0,1-1-1 0 0,0 0 0 0 0,-1 1 0 0 0,1-1 0 0 0,-1 1 0 0 0,1-1 0 0 0,-1 0 1 0 0,0 1-1 0 0,1-1 0 0 0,-1 1 0 0 0,1 0 0 0 0,-1-1 0 0 0,0 1 0 0 0,1-1 1 0 0,-1 1-1 0 0,0 0 0 0 0,0 0 0 0 0,1-1 0 0 0,-1 1 0 0 0,0 0 0 0 0,0 0 1 0 0,1 0-1 0 0,-1 0 0 0 0,0 0 0 0 0,0 0 0 0 0,1 0 0 0 0,-1 0 0 0 0,0 0 1 0 0,0 0-1 0 0,1 0 0 0 0,-1 1 0 0 0,0-1 0 0 0,0 0 0 0 0,1 0 0 0 0,-1 1 1 0 0,0-1-1 0 0,1 1 0 0 0,-2 0 0 0 0,-3 2 1 0 0,0 1-1 0 0,1-1 0 0 0,-1 1 1 0 0,-7 9-1 0 0,11-12 0 0 0,-10 11 2 0 0,-1 1 1 0 0,2 1-1 0 0,-1 0 0 0 0,2 0 0 0 0,0 1 0 0 0,1 0 0 0 0,0 0 1 0 0,2 1-1 0 0,-1 0 0 0 0,-7 33 0 0 0,7-8 25 0 0,2-1-1 0 0,1 1 1 0 0,2 0 0 0 0,2 0-1 0 0,2-1 1 0 0,12 72 0 0 0,-10-90 21 0 0,1 0 0 0 0,2 0 0 0 0,16 36 0 0 0,-18-46-9 0 0,1-1 1 0 0,0-1 0 0 0,1 1 0 0 0,0-1-1 0 0,0-1 1 0 0,1 1 0 0 0,1-1-1 0 0,12 11 1 0 0,-18-18-21 0 0,0-1-1 0 0,0 1 1 0 0,0-1 0 0 0,0 1-1 0 0,1-1 1 0 0,-1 0-1 0 0,0 0 1 0 0,0 0 0 0 0,1-1-1 0 0,-1 1 1 0 0,0-1 0 0 0,1 0-1 0 0,-1 0 1 0 0,1 0-1 0 0,-1 0 1 0 0,0-1 0 0 0,7-1-1 0 0,-1 0 20 0 0,-1 0 0 0 0,1-1-1 0 0,-1 0 1 0 0,0-1 0 0 0,13-7-1 0 0,-2 0 8 0 0,-1-1 1 0 0,0-1-1 0 0,-1-1 0 0 0,-1-1 0 0 0,0 0 0 0 0,-1-1 0 0 0,0 0 0 0 0,20-32 0 0 0,-21 22-28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2.633"/>
    </inkml:context>
    <inkml:brush xml:id="br0">
      <inkml:brushProperty name="width" value="0.05" units="cm"/>
      <inkml:brushProperty name="height" value="0.05" units="cm"/>
      <inkml:brushProperty name="color" value="#CC0066"/>
    </inkml:brush>
  </inkml:definitions>
  <inkml:trace contextRef="#ctx0" brushRef="#br0">112 0 18391 0 0,'7'5'0'0'0,"3"6"303"0"0,1 3 562 0 0,-6-4-279 0 0,4 12 12 0 0,-2 0 1 0 0,0 1 0 0 0,-2 0 0 0 0,0 1-1 0 0,2 37 1 0 0,-6-42-312 0 0,-1 1 0 0 0,-1-1 0 0 0,-1 0 0 0 0,-1 1 0 0 0,0-1 0 0 0,-1 0 0 0 0,-12 31 0 0 0,2-17-1 0 0,-1-1 1 0 0,-1-1 0 0 0,-2 0-1 0 0,-39 51 1 0 0,41-64-125 0 0,-4 1-7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5:45.354"/>
    </inkml:context>
    <inkml:brush xml:id="br0">
      <inkml:brushProperty name="width" value="0.035" units="cm"/>
      <inkml:brushProperty name="height" value="0.035" units="cm"/>
      <inkml:brushProperty name="color" value="#33CCFF"/>
    </inkml:brush>
  </inkml:definitions>
  <inkml:trace contextRef="#ctx0" brushRef="#br0">0 197 17983 0 0,'17'2'237'0'0,"3"-8"535"0"0,-11 2-453 0 0,27-6 556 0 0,-1-2 0 0 0,60-29-1 0 0,-70 29-518 0 0,-14 7-221 0 0,-1 0 1 0 0,-1 0-1 0 0,1-1 0 0 0,-1 0 1 0 0,0-1-1 0 0,0 0 1 0 0,8-8-1 0 0,-15 13-77 0 0,-1 0 0 0 0,0-1 1 0 0,1 1-1 0 0,-1 0 0 0 0,0-1 1 0 0,0 1-1 0 0,0-1 0 0 0,0-3 0 0 0,6-12 569 0 0,-6 5 479 0 0,-1 11-930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5.245"/>
    </inkml:context>
    <inkml:brush xml:id="br0">
      <inkml:brushProperty name="width" value="0.035" units="cm"/>
      <inkml:brushProperty name="height" value="0.035" units="cm"/>
      <inkml:brushProperty name="color" value="#33CCFF"/>
    </inkml:brush>
  </inkml:definitions>
  <inkml:trace contextRef="#ctx0" brushRef="#br0">1 128 11120 0 0,'18'17'2441'0'0,"-13"-16"-2101"0"0,-1 0 1 0 0,0 0-1 0 0,1 0 1 0 0,-1-1-1 0 0,1 0 0 0 0,-1 1 1 0 0,0-2-1 0 0,8 0 1 0 0,5 1 168 0 0,406-30 3790 0 0,-199 10-3200 0 0,19-2-222 0 0,-144 8-496 0 0,134-17 612 0 0,-21 20-167 0 0,-15 1 132 0 0,-12 5 14 0 0,-96 5-585 0 0,-9-2-118 0 0,-16-1 318 0 0,102 10-1 0 0,-164-7-531 0 0,0 0 0 0 0,-1 0 0 0 0,1 0 0 0 0,-1 0-1 0 0,1 1 1 0 0,-1-1 0 0 0,1 1 0 0 0,-1-1 0 0 0,0 1-1 0 0,1 0 1 0 0,-1-1 0 0 0,0 1 0 0 0,3 2 0 0 0,-3-2-7 0 0,-1 0 1 0 0,1 0-1 0 0,0 0 0 0 0,-1 1 1 0 0,0-1-1 0 0,1 0 1 0 0,-1 1-1 0 0,0-1 0 0 0,1 0 1 0 0,-1 1-1 0 0,0-1 1 0 0,0 0-1 0 0,0 1 0 0 0,0 1 1 0 0,0 9 328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6.508"/>
    </inkml:context>
    <inkml:brush xml:id="br0">
      <inkml:brushProperty name="width" value="0.035" units="cm"/>
      <inkml:brushProperty name="height" value="0.035" units="cm"/>
      <inkml:brushProperty name="color" value="#33CCFF"/>
    </inkml:brush>
  </inkml:definitions>
  <inkml:trace contextRef="#ctx0" brushRef="#br0">524 1 15472 0 0,'-16'2'16'0'0,"-7"2"69"0"0,12-3 47 0 0,0-1 1 0 0,0 1 0 0 0,-14-3 0 0 0,18 2 78 0 0,0 0 0 0 0,-1 0 0 0 0,1 0 0 0 0,0 1 0 0 0,0 0 0 0 0,-1 1 1 0 0,1 0-1 0 0,0 0 0 0 0,0 0 0 0 0,-10 6 0 0 0,-5 4 511 0 0,-35 23 1 0 0,52-31-615 0 0,-18 12 134 0 0,1 1-1 0 0,0 1 0 0 0,2 1 0 0 0,0 0 0 0 0,1 2 0 0 0,2 0 1 0 0,0 1-1 0 0,-18 31 0 0 0,26-36-184 0 0,0-1-1 0 0,2 1 1 0 0,0 1 0 0 0,1-1 0 0 0,1 1-1 0 0,0 0 1 0 0,1 0 0 0 0,1 1 0 0 0,1-1-1 0 0,1 1 1 0 0,1-1 0 0 0,0 1 0 0 0,1-1-1 0 0,1 1 1 0 0,5 20 0 0 0,-3-21 16 0 0,1 0 1 0 0,1 0-1 0 0,0-1 0 0 0,18 33 1 0 0,-20-43-43 0 0,0-2 0 0 0,0 1 0 0 0,0 0 0 0 0,1-1 0 0 0,0 1 0 0 0,0-1 0 0 0,0-1 0 0 0,0 1 0 0 0,1-1-1 0 0,0 0 1 0 0,0 0 0 0 0,0 0 0 0 0,0-1 0 0 0,1 0 0 0 0,-1 0 0 0 0,10 2 0 0 0,-6-3 19 0 0,0 0 0 0 0,0 0 0 0 0,0-1 0 0 0,1-1 0 0 0,-1 1-1 0 0,0-2 1 0 0,1 1 0 0 0,-1-2 0 0 0,0 1 0 0 0,0-1 0 0 0,0-1-1 0 0,19-6 1 0 0,-13 1 21 0 0,0 0-1 0 0,-1-1 1 0 0,-1 0-1 0 0,1-1 1 0 0,-1 0-1 0 0,23-24 1 0 0,-18 15 21 0 0,-1-1 1 0 0,0-1-1 0 0,19-31 1 0 0,-30 41-49 0 0,0 0 1 0 0,-1-1 0 0 0,-1 0-1 0 0,0 0 1 0 0,0 0-1 0 0,-1 0 1 0 0,-1-1-1 0 0,0 0 1 0 0,1-14 0 0 0,-4 24-27 0 0,0-1 1 0 0,-1 1-1 0 0,1-1 0 0 0,-1 1 1 0 0,1-1-1 0 0,-1 1 1 0 0,0 0-1 0 0,0-1 1 0 0,-1 1-1 0 0,1 0 1 0 0,-1 0-1 0 0,-2-5 1 0 0,-2 0 49 0 0,0 0 1 0 0,-1 0 0 0 0,-8-8-1 0 0,12 14-52 0 0,-1 0 1 0 0,1 0-1 0 0,-1 0 0 0 0,0 0 0 0 0,0 0 1 0 0,0 1-1 0 0,0-1 0 0 0,0 1 0 0 0,0 0 0 0 0,-1 1 1 0 0,1-1-1 0 0,0 1 0 0 0,0 0 0 0 0,-5 0 1 0 0,-10-2 35 0 0,7 1-7 0 0,-1 1 0 0 0,1 0 1 0 0,0 0-1 0 0,0 2 0 0 0,0-1 0 0 0,0 1 0 0 0,0 1 0 0 0,1 0 0 0 0,-1 1 0 0 0,1 0 1 0 0,0 1-1 0 0,-20 11 0 0 0,23-10 1 0 0,0 0-1 0 0,1 0 1 0 0,0 1-1 0 0,1-1 1 0 0,0 2 0 0 0,0-1-1 0 0,0 1 1 0 0,1-1 0 0 0,0 2-1 0 0,0-1 1 0 0,-6 16 0 0 0,10-20-26 0 0,0 0 1 0 0,0 1-1 0 0,0-1 0 0 0,1 0 1 0 0,-1 0-1 0 0,1 0 0 0 0,0 0 1 0 0,0 1-1 0 0,1-1 0 0 0,0 7 1 0 0,1 4 44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6.727"/>
    </inkml:context>
    <inkml:brush xml:id="br0">
      <inkml:brushProperty name="width" value="0.035" units="cm"/>
      <inkml:brushProperty name="height" value="0.035" units="cm"/>
      <inkml:brushProperty name="color" value="#33CCFF"/>
    </inkml:brush>
  </inkml:definitions>
  <inkml:trace contextRef="#ctx0" brushRef="#br0">38 0 14368 0 0,'5'23'503'0'0,"-4"10"1543"0"0,-11 24 1610 0 0,6-37-3222 0 0,1-6-262 0 0,-1-1-66 0 0,0-7 10 0 0,-12 26 249 0 0,14-28-252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6.881"/>
    </inkml:context>
    <inkml:brush xml:id="br0">
      <inkml:brushProperty name="width" value="0.035" units="cm"/>
      <inkml:brushProperty name="height" value="0.035" units="cm"/>
      <inkml:brushProperty name="color" value="#33CCFF"/>
    </inkml:brush>
  </inkml:definitions>
  <inkml:trace contextRef="#ctx0" brushRef="#br0">45 9 16280 0 0,'0'-5'0'0'0,"-4"2"431"0"0,-2 3 433 0 0,1 0 168 0 0,-1 0 160 0 0,-5 0-272 0 0,-1 0-280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7.117"/>
    </inkml:context>
    <inkml:brush xml:id="br0">
      <inkml:brushProperty name="width" value="0.035" units="cm"/>
      <inkml:brushProperty name="height" value="0.035" units="cm"/>
      <inkml:brushProperty name="color" value="#33CCFF"/>
    </inkml:brush>
  </inkml:definitions>
  <inkml:trace contextRef="#ctx0" brushRef="#br0">28 1 14368 0 0,'-6'2'483'0'0,"4"8"1196"0"0,1 1-538 0 0,-3 1-878 0 0,0 1-1 0 0,1 0 0 0 0,0 0 0 0 0,1 1 0 0 0,1-1 0 0 0,0 19 0 0 0,6 88 466 0 0,-3-92-515 0 0,8 137 1179 0 0,-9-140-1004 0 0,-4 32-1 0 0,0 4 1317 0 0,3-63-1591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7.289"/>
    </inkml:context>
    <inkml:brush xml:id="br0">
      <inkml:brushProperty name="width" value="0.035" units="cm"/>
      <inkml:brushProperty name="height" value="0.035" units="cm"/>
      <inkml:brushProperty name="color" value="#33CCFF"/>
    </inkml:brush>
  </inkml:definitions>
  <inkml:trace contextRef="#ctx0" brushRef="#br0">14 201 13560 0 0,'-2'-7'-25'0'0,"-3"8"196"0"0,5-1-159 0 0,0 1 0 0 0,0-1 0 0 0,0 0-1 0 0,-1 0 1 0 0,1 0 0 0 0,0 0 0 0 0,0 0 0 0 0,0 0 0 0 0,0 0 0 0 0,0 1-1 0 0,-1-1 1 0 0,1 0 0 0 0,0 0 0 0 0,0 0 0 0 0,0 0 0 0 0,0 0 0 0 0,-1 0 0 0 0,1 0-1 0 0,0 0 1 0 0,0 0 0 0 0,0 0 0 0 0,0 0 0 0 0,-1 0 0 0 0,1 0 0 0 0,0 0-1 0 0,0 0 1 0 0,0 0 0 0 0,0 0 0 0 0,-1 0 0 0 0,1 0 0 0 0,0 0 0 0 0,0 0-1 0 0,0-1 1 0 0,0 1 0 0 0,0 0 0 0 0,-1 0 0 0 0,1 0 0 0 0,0 0 0 0 0,0 0 0 0 0,0 0-1 0 0,0 0 1 0 0,0-1 0 0 0,0 1 0 0 0,0 0 0 0 0,-1 0 0 0 0,1 0 0 0 0,0-1 34 0 0,0 1 1 0 0,0-1-1 0 0,1 1 1 0 0,-1-1-1 0 0,0 1 1 0 0,0-1 0 0 0,0 1-1 0 0,0-1 1 0 0,1 1-1 0 0,-1-1 1 0 0,0 1-1 0 0,0 0 1 0 0,1-1 0 0 0,-1 1-1 0 0,0-1 1 0 0,1 1-1 0 0,-1 0 1 0 0,0-1-1 0 0,1 1 1 0 0,-1 0 0 0 0,1 0-1 0 0,-1-1 1 0 0,1 1-1 0 0,-1 0 1 0 0,1 0-1 0 0,-1-1 1 0 0,1 1 0 0 0,15-7 418 0 0,-15 7-433 0 0,52-20 197 0 0,-1-2 0 0 0,58-34-1 0 0,-24-3-106 0 0,-60 40-84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7.984"/>
    </inkml:context>
    <inkml:brush xml:id="br0">
      <inkml:brushProperty name="width" value="0.035" units="cm"/>
      <inkml:brushProperty name="height" value="0.035" units="cm"/>
      <inkml:brushProperty name="color" value="#33CCFF"/>
    </inkml:brush>
  </inkml:definitions>
  <inkml:trace contextRef="#ctx0" brushRef="#br0">129 0 8640 0 0,'-2'0'18'0'0,"0"0"0"0"0,0 1 1 0 0,0-1-1 0 0,0 0 0 0 0,0 1 1 0 0,0-1-1 0 0,0 1 0 0 0,0 0 1 0 0,-3 1-1 0 0,3-1 53 0 0,0 0-1 0 0,0 1 1 0 0,0 0-1 0 0,-1-1 1 0 0,2 1 0 0 0,-1 0-1 0 0,0 0 1 0 0,0 0-1 0 0,1 1 1 0 0,-3 2 0 0 0,-1 4 223 0 0,1 0 1 0 0,0 1 0 0 0,-4 18-1 0 0,4-17-279 0 0,-2 17 308 0 0,0 0 1 0 0,-2 54-1 0 0,3-34-69 0 0,-11 114 1049 0 0,13-75-294 0 0,1-10 104 0 0,1-59-808 0 0,0-5 186 0 0,0 0 0 0 0,0-1 0 0 0,-7 22 0 0 0,11-38 169 0 0,0 0-1 0 0,0 0 0 0 0,1 0 0 0 0,4-4 0 0 0,17-21-283 0 0,38-76 556 0 0,18-27 154 0 0,-72 120-937 0 0,0 1 0 0 0,0 0 1 0 0,1 1-1 0 0,1 0 0 0 0,16-13 1 0 0,-26 22-127 0 0,1 0 0 0 0,-1 0 0 0 0,0 0 0 0 0,1 1 0 0 0,-1-1 1 0 0,1 0-1 0 0,-1 1 0 0 0,1-1 0 0 0,-1 1 0 0 0,1-1 0 0 0,0 1 0 0 0,-1 0 1 0 0,1-1-1 0 0,-1 1 0 0 0,1 0 0 0 0,0 0 0 0 0,-1 0 0 0 0,1 0 0 0 0,0 1 1 0 0,-1-1-1 0 0,1 0 0 0 0,-1 1 0 0 0,1-1 0 0 0,0 1 0 0 0,-1 0 1 0 0,1-1-1 0 0,-1 1 0 0 0,0 0 0 0 0,1 0 0 0 0,-1 0 0 0 0,0 0 0 0 0,1 0 1 0 0,-1 0-1 0 0,0 0 0 0 0,0 0 0 0 0,0 1 0 0 0,0-1 0 0 0,0 0 1 0 0,0 1-1 0 0,0-1 0 0 0,0 1 0 0 0,-1-1 0 0 0,1 2 0 0 0,2 3 15 0 0,0 0-1 0 0,-1 0 1 0 0,0 0-1 0 0,0 0 1 0 0,-1 0-1 0 0,0 0 1 0 0,0 0-1 0 0,0 11 1 0 0,-1 2 83 0 0,-5 29 1 0 0,2-19-24 0 0,1-15-27 0 0,-1-1 1 0 0,-5 20-1 0 0,4-21 2 0 0,1 0-1 0 0,-3 18 1 0 0,6-20 26 0 0,3-9-90 0 0,8-12-169 0 0,-8 8 104 0 0,19-24-1026 0 0,-1-2-1 0 0,-1 0 1 0 0,-2-1 0 0 0,-1 0 0 0 0,17-43 0 0 0,-17 37-3814 0 0,-17 36 4862 0 0,0 0 1 0 0,0 0-1 0 0,0 0 1 0 0,0 0-1 0 0,0 0 1 0 0,0 0-1 0 0,0 0 0 0 0,1 0 1 0 0,-1 0-1 0 0,0 0 1 0 0,0 0-1 0 0,0 0 1 0 0,0 0-1 0 0,0 0 0 0 0,0 0 1 0 0,0 0-1 0 0,0-1 1 0 0,0 1-1 0 0,0 0 1 0 0,0 0-1 0 0,0 0 1 0 0,0 0-1 0 0,0 0 0 0 0,1 0 1 0 0,-1 0-1 0 0,0 0 1 0 0,0 0-1 0 0,0 0 1 0 0,0 0-1 0 0,0 0 1 0 0,0 0-1 0 0,0 0 0 0 0,0 0 1 0 0,0 0-1 0 0,0 0 1 0 0,0 0-1 0 0,0 1 1 0 0,0-1-1 0 0,1 0 0 0 0,-1 0 1 0 0,0 0-1 0 0,0 0 1 0 0,0 0-1 0 0,0 0 1 0 0,0 0-1 0 0,0 0 1 0 0,0 0-1 0 0,0 0 0 0 0,0 0 1 0 0,0 0-1 0 0,0 0 1 0 0,0 0-1 0 0,0 0 1 0 0,0 0-1 0 0,0 1 0 0 0,4 5-377 0 0,1 7 386 0 0,-3 0 10 0 0,0 0-1 0 0,0 1 1 0 0,-2 22 0 0 0,0-18 119 0 0,3 23 1 0 0,-2-35-22 0 0,1 12 1196 0 0,-2-17-1178 0 0,1 0 0 0 0,-1 0 0 0 0,0-1-1 0 0,0 1 1 0 0,0 0 0 0 0,1-1 0 0 0,-1 1-1 0 0,0-1 1 0 0,1 1 0 0 0,-1 0 0 0 0,1-1 0 0 0,-1 1-1 0 0,1-1 1 0 0,-1 1 0 0 0,1-1 0 0 0,-1 1-1 0 0,1-1 1 0 0,-1 1 0 0 0,1-1 0 0 0,0 1 0 0 0,18-11 1779 0 0,-13 7-1617 0 0,13-8 33 0 0,-1-1-1 0 0,0-1 0 0 0,-1 0 0 0 0,-1-1 0 0 0,0-1 0 0 0,-1-1 0 0 0,0 0 0 0 0,14-21 0 0 0,-19 23 418 0 0,1 0-1 0 0,14-13 1 0 0,-25 26-692 0 0,0 1 1 0 0,0 0 0 0 0,0 0 0 0 0,1 0-1 0 0,-1 0 1 0 0,0-1 0 0 0,0 1 0 0 0,0 0-1 0 0,0 0 1 0 0,0 0 0 0 0,0 0 0 0 0,1 0-1 0 0,-1 0 1 0 0,0-1 0 0 0,0 1 0 0 0,0 0-1 0 0,1 0 1 0 0,-1 0 0 0 0,0 0 0 0 0,0 0 0 0 0,0 0-1 0 0,0 0 1 0 0,1 0 0 0 0,-1 0 0 0 0,0 0-1 0 0,0 0 1 0 0,0 0 0 0 0,1 0 0 0 0,-1 0-1 0 0,0 0 1 0 0,0 0 0 0 0,0 0 0 0 0,1 0-1 0 0,-1 0 1 0 0,0 0 0 0 0,0 0 0 0 0,0 0-1 0 0,0 1 1 0 0,1-1 0 0 0,-1 0 0 0 0,3 10 330 0 0,-4 18-221 0 0,1-25-66 0 0,-4 35 214 0 0,-1 0 1 0 0,-2-1 0 0 0,-20 65-1 0 0,24-86-47 0 0,3-13-160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8.403"/>
    </inkml:context>
    <inkml:brush xml:id="br0">
      <inkml:brushProperty name="width" value="0.035" units="cm"/>
      <inkml:brushProperty name="height" value="0.035" units="cm"/>
      <inkml:brushProperty name="color" value="#33CCFF"/>
    </inkml:brush>
  </inkml:definitions>
  <inkml:trace contextRef="#ctx0" brushRef="#br0">13 1 16479 0 0,'0'0'25'0'0,"0"0"0"0"0,0 1-1 0 0,0-1 1 0 0,0 0 0 0 0,0 1-1 0 0,-1-1 1 0 0,1 0-1 0 0,0 1 1 0 0,0-1 0 0 0,0 0-1 0 0,0 1 1 0 0,0-1 0 0 0,-1 0-1 0 0,1 0 1 0 0,0 1-1 0 0,0-1 1 0 0,-1 0 0 0 0,1 0-1 0 0,0 1 1 0 0,0-1 0 0 0,-1 0-1 0 0,1 1 1 0 0,-1-1 21 0 0,1 0-1 0 0,-1 0 1 0 0,1 1 0 0 0,0-1 0 0 0,-1 1 0 0 0,1-1-1 0 0,0 0 1 0 0,-1 1 0 0 0,1-1 0 0 0,0 1 0 0 0,-1-1-1 0 0,1 1 1 0 0,0-1 0 0 0,0 1 0 0 0,0-1 0 0 0,-1 1-1 0 0,1 0 1 0 0,-2 35 1595 0 0,2-20-1288 0 0,3 118 1168 0 0,-1-108-1364 0 0,1 1 0 0 0,14 48-1 0 0,-17-73-153 0 0,40 149 263 0 0,-35-122-196 0 0,-1-1 0 0 0,-2 0 0 0 0,-1 48-1 0 0,-8 17 305 0 0,3-73-158 0 0,2-13 65 0 0,1-9 260 0 0,5-14-107 0 0,2-28-212 0 0,8-37 78 0 0,-11 69-256 0 0,0 1 0 0 0,1 0-1 0 0,1 0 1 0 0,-1 0 0 0 0,9-12 0 0 0,1 3 42 0 0,0 1 0 0 0,2 1 0 0 0,1 0 0 0 0,0 1 0 0 0,1 0-1 0 0,0 2 1 0 0,2 0 0 0 0,35-21 0 0 0,-45 31-19 0 0,0-1 1 0 0,17-6-1 0 0,-24 11-43 0 0,0 0 1 0 0,0 0-1 0 0,0 0 1 0 0,1 1-1 0 0,-1-1 1 0 0,0 1-1 0 0,0 0 1 0 0,0 0-1 0 0,0 0 0 0 0,1 0 1 0 0,-1 0-1 0 0,0 1 1 0 0,6 1-1 0 0,-8-1-8 0 0,0-1-1 0 0,0 1 0 0 0,0 0 1 0 0,0-1-1 0 0,0 1 0 0 0,0 0 1 0 0,-1 0-1 0 0,1 0 0 0 0,0 0 1 0 0,0 0-1 0 0,-1 0 0 0 0,1 0 1 0 0,0 0-1 0 0,-1 0 0 0 0,1 0 1 0 0,0 1-1 0 0,5 21 113 0 0,-4-17-93 0 0,0 3 0 0 0,0 0-1 0 0,-1 0 1 0 0,0 0-1 0 0,-1 0 0 0 0,0 0 1 0 0,0 1-1 0 0,-1-1 1 0 0,0 0-1 0 0,0 0 1 0 0,-1 0-1 0 0,0 0 1 0 0,-1 0-1 0 0,0 0 1 0 0,0-1-1 0 0,-1 1 0 0 0,-8 12 1 0 0,4-9 10 0 0,-1 0 1 0 0,0 0-1 0 0,-1-1 1 0 0,0 0-1 0 0,-1 0 0 0 0,0-1 1 0 0,-1-1-1 0 0,0 0 1 0 0,-20 11-1 0 0,30-18-36 0 0,-26 13 172 0 0,0 2 0 0 0,-35 30 0 0 0,61-46-152 0 0,2 0-22 0 0,0-1 0 0 0,0 0 0 0 0,-1 0 0 0 0,1 1 0 0 0,0-1 0 0 0,0 0 0 0 0,-1 0 0 0 0,1 1 1 0 0,0-1-1 0 0,0 0 0 0 0,-1 0 0 0 0,1 0 0 0 0,0 0 0 0 0,0 0 0 0 0,-1 1 0 0 0,1-1 0 0 0,0 0 0 0 0,-1 0 0 0 0,1 0 0 0 0,0 0 0 0 0,0 0 0 0 0,-1 0 1 0 0,1 0-1 0 0,0 0 0 0 0,-1 0 0 0 0,1 0 0 0 0,0 0 0 0 0,-1 0 0 0 0,1 0 0 0 0,-1 0 0 0 0,-2-3 73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8.843"/>
    </inkml:context>
    <inkml:brush xml:id="br0">
      <inkml:brushProperty name="width" value="0.035" units="cm"/>
      <inkml:brushProperty name="height" value="0.035" units="cm"/>
      <inkml:brushProperty name="color" value="#33CCFF"/>
    </inkml:brush>
  </inkml:definitions>
  <inkml:trace contextRef="#ctx0" brushRef="#br0">156 329 16687 0 0,'-1'15'31'0'0,"0"-7"131"0"0,-3 13 287 0 0,-4 37 613 0 0,-3 0 1 0 0,-3 0 0 0 0,-2-1-1 0 0,-3-1 1 0 0,-41 86 0 0 0,59-139-1027 0 0,-8 14 76 0 0,9-17-101 0 0,-1 1-1 0 0,1 0 0 0 0,0-1 0 0 0,-1 1 0 0 0,1 0 1 0 0,-1-1-1 0 0,1 1 0 0 0,-1-1 0 0 0,1 1 0 0 0,-1-1 1 0 0,0 1-1 0 0,1-1 0 0 0,-1 1 0 0 0,0-1 0 0 0,1 0 1 0 0,-1 1-1 0 0,0-1 0 0 0,0 1 0 0 0,1-19 270 0 0,9-302 321 0 0,31 4 88 0 0,-39 312-679 0 0,4-19 152 0 0,14-46 0 0 0,-17 63-125 0 0,0 0 0 0 0,0 1 0 0 0,1-1 0 0 0,0 1 0 0 0,0 0 0 0 0,1 0 0 0 0,-1 0 0 0 0,1 0 0 0 0,0 0 1 0 0,0 1-1 0 0,1 0 0 0 0,-1 0 0 0 0,8-5 0 0 0,-10 8-13 0 0,1 0 0 0 0,-1 0 1 0 0,1 0-1 0 0,0 0 0 0 0,0 0 0 0 0,-1 1 1 0 0,1-1-1 0 0,0 1 0 0 0,0 0 0 0 0,0 0 1 0 0,0 0-1 0 0,0 0 0 0 0,-1 0 0 0 0,1 1 1 0 0,0-1-1 0 0,0 1 0 0 0,-1 0 0 0 0,1 0 1 0 0,0 0-1 0 0,-1 0 0 0 0,1 0 0 0 0,0 1 1 0 0,-1-1-1 0 0,0 1 0 0 0,5 3 0 0 0,0 1 46 0 0,1 0 0 0 0,-1 1 0 0 0,0 0 0 0 0,-1 1-1 0 0,12 15 1 0 0,1 10 83 0 0,-1 0 0 0 0,-2 1 0 0 0,-1 0 1 0 0,-1 2-1 0 0,9 42 0 0 0,-13-31 96 0 0,7 93 0 0 0,-6-37 7 0 0,-3-45-118 0 0,17 97 370 0 0,-23-150-462 0 0,-2-5-10 0 0,0-1-21 0 0,0-4-7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5.029"/>
    </inkml:context>
    <inkml:brush xml:id="br0">
      <inkml:brushProperty name="width" value="0.05" units="cm"/>
      <inkml:brushProperty name="height" value="0.05" units="cm"/>
      <inkml:brushProperty name="color" value="#CC0066"/>
    </inkml:brush>
  </inkml:definitions>
  <inkml:trace contextRef="#ctx0" brushRef="#br0">1 1 9240 0 0,'0'0'2832'0'0,"10"0"-632"0"0,5 11 311 0 0,8 5-815 0 0,-8-1-816 0 0,0 0-416 0 0,1-9-416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9.186"/>
    </inkml:context>
    <inkml:brush xml:id="br0">
      <inkml:brushProperty name="width" value="0.035" units="cm"/>
      <inkml:brushProperty name="height" value="0.035" units="cm"/>
      <inkml:brushProperty name="color" value="#33CCFF"/>
    </inkml:brush>
  </inkml:definitions>
  <inkml:trace contextRef="#ctx0" brushRef="#br0">46 255 14776 0 0,'-1'0'57'0'0,"-1"1"0"0"0,1-1 1 0 0,-1 1-1 0 0,1-1 0 0 0,-1 1 1 0 0,1-1-1 0 0,-1 0 0 0 0,0 1 0 0 0,1-1 1 0 0,-1 0-1 0 0,1 0 0 0 0,-3-1 1 0 0,3 1-9 0 0,0 0 1 0 0,0 0-1 0 0,0 0 1 0 0,0 0-1 0 0,0 0 0 0 0,0 0 1 0 0,0 0-1 0 0,0 0 1 0 0,0 0-1 0 0,0 0 1 0 0,0 0-1 0 0,0 1 1 0 0,0-1-1 0 0,0 0 1 0 0,0 1-1 0 0,0-1 0 0 0,0 1 1 0 0,0-1-1 0 0,0 1 1 0 0,0 0-1 0 0,1-1 1 0 0,-2 2-1 0 0,2-2-33 0 0,0 0 0 0 0,0 0-1 0 0,0 0 1 0 0,0 0 0 0 0,0 0-1 0 0,0 0 1 0 0,0 0 0 0 0,0 0 0 0 0,1 0-1 0 0,-1 0 1 0 0,0 0 0 0 0,0 0 0 0 0,0 0-1 0 0,0 0 1 0 0,0 0 0 0 0,0 0-1 0 0,0 0 1 0 0,0 0 0 0 0,0 0 0 0 0,1 0-1 0 0,-1 0 1 0 0,0 0 0 0 0,0 0-1 0 0,0 0 1 0 0,0 0 0 0 0,0 0 0 0 0,0 0-1 0 0,0 0 1 0 0,0 0 0 0 0,0 0 0 0 0,0 0-1 0 0,0 0 1 0 0,1 0 0 0 0,-1 1-1 0 0,0-1 1 0 0,0 0 0 0 0,0 0 0 0 0,0 0-1 0 0,0 0 1 0 0,0 0 0 0 0,0 0-1 0 0,0 0 1 0 0,0 0 0 0 0,0 0 0 0 0,0 0-1 0 0,0 1 1 0 0,0-1 0 0 0,0 0 0 0 0,0 0-1 0 0,0 0 1 0 0,0 0 0 0 0,0 0-1 0 0,0 0 1 0 0,0 0 0 0 0,0 0 0 0 0,0 0-1 0 0,0 1 1 0 0,0-1 0 0 0,0 0-1 0 0,0 0 1 0 0,8-3 350 0 0,269-104-84 0 0,-99 36-707 0 0,-23 9-637 0 0,-144 58 950 0 0,-1 0-89 0 0,1 0 1 0 0,0 1 0 0 0,-1 0-1 0 0,1 1 1 0 0,18-2 0 0 0,-28 4-50 0 0,-22 3-586 0 0,-7 9 761 0 0,0 0 0 0 0,1 2 0 0 0,-38 27 0 0 0,40-22 113 0 0,1 1 0 0 0,2 2 0 0 0,0 0-1 0 0,1 1 1 0 0,-22 33 0 0 0,33-40 248 0 0,0 0 1 0 0,1 0-1 0 0,1 1 0 0 0,1 0 1 0 0,1 1-1 0 0,0-1 1 0 0,1 1-1 0 0,1 1 0 0 0,-2 18 1 0 0,6-36-197 0 0,-1 0 0 0 0,1 0-1 0 0,0 0 1 0 0,0 0 0 0 0,0-1 0 0 0,0 1 0 0 0,0 0 0 0 0,0 0 0 0 0,0 0-1 0 0,0 0 1 0 0,0 0 0 0 0,1 0 0 0 0,-1-1 0 0 0,0 1 0 0 0,0 0 0 0 0,1 0 0 0 0,-1 0-1 0 0,1-1 1 0 0,-1 1 0 0 0,1 1 0 0 0,0-2-33 0 0,-1 0 0 0 0,1 1 0 0 0,0-1 0 0 0,-1 0 0 0 0,1 0 0 0 0,0 0 0 0 0,-1 1 1 0 0,1-1-1 0 0,-1 0 0 0 0,1 0 0 0 0,0 0 0 0 0,-1 0 0 0 0,1 0 0 0 0,0 0 0 0 0,-1 0 0 0 0,1-1 0 0 0,0 1 0 0 0,-1 0 0 0 0,1 0 0 0 0,-1 0 0 0 0,2-1 0 0 0,4-2 212 0 0,0 0 0 0 0,0-1-1 0 0,11-8 1 0 0,-11 8-217 0 0,60-47 615 0 0,-30 20-333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9.418"/>
    </inkml:context>
    <inkml:brush xml:id="br0">
      <inkml:brushProperty name="width" value="0.035" units="cm"/>
      <inkml:brushProperty name="height" value="0.035" units="cm"/>
      <inkml:brushProperty name="color" value="#33CCFF"/>
    </inkml:brush>
  </inkml:definitions>
  <inkml:trace contextRef="#ctx0" brushRef="#br0">12 0 12456 0 0,'-2'6'21'0'0,"-3"-1"768"0"0,4-4-728 0 0,1-1 0 0 0,0 0 0 0 0,0 0-1 0 0,-1 0 1 0 0,1 0 0 0 0,0 0 0 0 0,0 1-1 0 0,-1-1 1 0 0,1 0 0 0 0,0 0-1 0 0,0 1 1 0 0,0-1 0 0 0,-1 0 0 0 0,1 0-1 0 0,0 1 1 0 0,0-1 0 0 0,0 0 0 0 0,0 0-1 0 0,0 1 1 0 0,-1-1 0 0 0,1 0 0 0 0,0 1-1 0 0,0-1 1 0 0,0 0 0 0 0,0 1 0 0 0,0-1-1 0 0,0 0 1 0 0,0 0 0 0 0,0 1 0 0 0,0-1-1 0 0,0 0 1 0 0,0 1 0 0 0,0-1 0 0 0,0 0-1 0 0,1 1 1 0 0,-1-1 0 0 0,0 0-1 0 0,0 0 1 0 0,0 1 0 0 0,0-1 0 0 0,0 0-1 0 0,1 1 1 0 0,0 3 125 0 0,1 0-1 0 0,-1 0 0 0 0,0 0 1 0 0,-1 0-1 0 0,1 1 1 0 0,-1-1-1 0 0,0 0 1 0 0,0 0-1 0 0,-1 8 1 0 0,1-4-104 0 0,2 51 531 0 0,10 72-1 0 0,21 55-22 0 0,-27-144-345 0 0,-2 1 0 0 0,-4 85 0 0 0,0-1 303 0 0,-3 26 295 0 0,0-87-310 0 0,4-30 83 0 0,-1-32-418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9.668"/>
    </inkml:context>
    <inkml:brush xml:id="br0">
      <inkml:brushProperty name="width" value="0.035" units="cm"/>
      <inkml:brushProperty name="height" value="0.035" units="cm"/>
      <inkml:brushProperty name="color" value="#33CCFF"/>
    </inkml:brush>
  </inkml:definitions>
  <inkml:trace contextRef="#ctx0" brushRef="#br0">1 1 12664 0 0,'6'1'0'0'0,"0"0"414"0"0,0 0 0 0 0,1 0 1 0 0,-1-1-1 0 0,0 0 0 0 0,9 0 1 0 0,3-1 849 0 0,-6-1-310 0 0,-10 2-891 0 0,0-1 0 0 0,0 1 0 0 0,0 0 0 0 0,-1 0 0 0 0,1 0 0 0 0,0 0 0 0 0,0 0 0 0 0,2 0 0 0 0,0 0-14 0 0,-2 0-32 0 0,-1 0 0 0 0,1 0 0 0 0,-1 0 1 0 0,0 0-1 0 0,1 0 0 0 0,-1 0 0 0 0,1 1 0 0 0,-1-1 0 0 0,0 0 0 0 0,1 1 0 0 0,-1-1 0 0 0,0 1 1 0 0,1-1-1 0 0,1 2 0 0 0,26 12 271 0 0,13 11 114 0 0,-42-25-390 0 0,1 0-1 0 0,0 1 1 0 0,-1-1-1 0 0,1 0 1 0 0,-1 1-1 0 0,1-1 1 0 0,-1 1-1 0 0,1-1 1 0 0,-1 1-1 0 0,1-1 1 0 0,-1 1-1 0 0,0-1 1 0 0,1 1-1 0 0,-1-1 1 0 0,0 1-1 0 0,1-1 1 0 0,-1 1-1 0 0,0 0 1 0 0,0-1-1 0 0,0 1 1 0 0,0 0-1 0 0,1-1 1 0 0,-1 1-1 0 0,0 1 1 0 0,0-1 31 0 0,1 1 29 0 0,-1 1 1 0 0,1-1-1 0 0,-1 1 1 0 0,1-1-1 0 0,-1 1 1 0 0,0 0-1 0 0,0-1 0 0 0,0 1 1 0 0,0-1-1 0 0,0 1 1 0 0,-1-1-1 0 0,1 1 1 0 0,-1-1-1 0 0,0 1 0 0 0,1-1 1 0 0,-1 1-1 0 0,0-1 1 0 0,-3 4-1 0 0,0 5 73 0 0,3-8-70 0 0,-1-1-1 0 0,1 1 0 0 0,0-1 0 0 0,0 1 1 0 0,-1-1-1 0 0,0 0 0 0 0,-3 4 1 0 0,2-2 42 0 0,1-2 51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19.835"/>
    </inkml:context>
    <inkml:brush xml:id="br0">
      <inkml:brushProperty name="width" value="0.035" units="cm"/>
      <inkml:brushProperty name="height" value="0.035" units="cm"/>
      <inkml:brushProperty name="color" value="#33CCFF"/>
    </inkml:brush>
  </inkml:definitions>
  <inkml:trace contextRef="#ctx0" brushRef="#br0">65 26 15776 0 0,'-4'-4'0'0'0,"-2"-5"368"0"0,3 2 367 0 0,-5 3 193 0 0,-10 4 184 0 0,2 0-248 0 0,12 0-248 0 0,-1 0-192 0 0,5-2-200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0.735"/>
    </inkml:context>
    <inkml:brush xml:id="br0">
      <inkml:brushProperty name="width" value="0.035" units="cm"/>
      <inkml:brushProperty name="height" value="0.035" units="cm"/>
      <inkml:brushProperty name="color" value="#33CCFF"/>
    </inkml:brush>
  </inkml:definitions>
  <inkml:trace contextRef="#ctx0" brushRef="#br0">164 264 10848 0 0,'0'4'73'0'0,"-1"-1"-1"0"0,0 0 1 0 0,0 1 0 0 0,0-1 0 0 0,0 0 0 0 0,-1 0 0 0 0,1 0 0 0 0,-3 4 0 0 0,2-5 69 0 0,-15 41 1206 0 0,-1-3-244 0 0,-2 0-161 0 0,17-33-814 0 0,-11 20 518 0 0,-8 6 33 0 0,17-26-583 0 0,-12 18 390 0 0,13-19-391 0 0,-8 17 353 0 0,-4 25 587 0 0,16-47-987 0 0,0 0-1 0 0,-1 0 1 0 0,1 0 0 0 0,0 0-1 0 0,0 0 1 0 0,0 0-1 0 0,0 0 1 0 0,0-1 0 0 0,0 1-1 0 0,0 0 1 0 0,0 0-1 0 0,0 0 1 0 0,1 0 0 0 0,-1 0-1 0 0,0 0 1 0 0,1 0 0 0 0,-1 0-1 0 0,0-1 1 0 0,1 1-1 0 0,-1 0 1 0 0,1 0 0 0 0,-1 0-1 0 0,1-1 1 0 0,0 1-1 0 0,0 1 1 0 0,1-2 26 0 0,-1 0-1 0 0,1 0 1 0 0,-1 0-1 0 0,1 0 1 0 0,0 0-1 0 0,-1 0 1 0 0,1 0 0 0 0,-1-1-1 0 0,1 1 1 0 0,-1 0-1 0 0,1-1 1 0 0,2-1-1 0 0,2 0 5 0 0,0 0 0 0 0,0 0 0 0 0,0-1-1 0 0,-1 0 1 0 0,1-1 0 0 0,-1 1 0 0 0,8-6-1 0 0,30-32 264 0 0,-31 28-208 0 0,3-3 85 0 0,-1-1 1 0 0,-1 0-1 0 0,0-1 1 0 0,-1 0 0 0 0,-1-1-1 0 0,10-25 1 0 0,1-6 268 0 0,-18 43-363 0 0,0-4 133 0 0,-4 11-250 0 0,-1 0-1 0 0,1-1 1 0 0,0 1 0 0 0,-1-1 0 0 0,1 1 0 0 0,0 0 0 0 0,-1-1 0 0 0,1 1 0 0 0,-1 0 0 0 0,1 0 0 0 0,-1-1-1 0 0,1 1 1 0 0,-1 0 0 0 0,1 0 0 0 0,-1 0 0 0 0,1 0 0 0 0,-1 0 0 0 0,1 0 0 0 0,-1-1 0 0 0,1 1 0 0 0,-1 0-1 0 0,1 0 1 0 0,-1 1 0 0 0,1-1 0 0 0,-1 0 0 0 0,0 0 0 0 0,1 0 0 0 0,0 0 0 0 0,0 0 0 0 0,-1 0 0 0 0,1 0 0 0 0,0 0 1 0 0,0 0-1 0 0,0 0 0 0 0,0 0 0 0 0,-1 0 0 0 0,1 0 0 0 0,0 0 0 0 0,0 0 0 0 0,0 0 0 0 0,0 0 1 0 0,-1 0-1 0 0,1 0 0 0 0,0 0 0 0 0,0 0 0 0 0,0 0 0 0 0,0 0 0 0 0,0 0 0 0 0,-1 0 1 0 0,1 0-1 0 0,0 0 0 0 0,0 1 0 0 0,0-1 0 0 0,0 0 0 0 0,0 0 0 0 0,0 0 0 0 0,-1 0 0 0 0,1 0 1 0 0,0 0-1 0 0,0 1 0 0 0,0-1 0 0 0,0 0 0 0 0,0 0 0 0 0,0 0 0 0 0,0 0 0 0 0,0 0 0 0 0,0 1 1 0 0,5 6 170 0 0,18 11-43 0 0,-15-12-56 0 0,-6-3-58 0 0,1 0 1 0 0,-1 0-1 0 0,0 0 1 0 0,-1 0 0 0 0,1 0-1 0 0,0 0 1 0 0,-1 0-1 0 0,0 0 1 0 0,0 1-1 0 0,0-1 1 0 0,0 1-1 0 0,0-1 1 0 0,-1 1-1 0 0,1-1 1 0 0,-1 1-1 0 0,0-1 1 0 0,0 6-1 0 0,1 11 116 0 0,-1 14 127 0 0,0-13 115 0 0,1-16-109 0 0,0-6 63 0 0,38-70-136 0 0,14-32-19 0 0,-52 100-171 0 0,7-14 50 0 0,-1 0 1 0 0,15-21-1 0 0,-20 34-36 0 0,1 0 0 0 0,-1 1 0 0 0,1 0 0 0 0,0-1 0 0 0,0 1 0 0 0,0 0 0 0 0,0 0 0 0 0,1 1 0 0 0,-1-1 0 0 0,1 1 0 0 0,0 0 0 0 0,0 0 0 0 0,0 0 0 0 0,-1 0 0 0 0,9-2 0 0 0,-10 4-9 0 0,0-1-1 0 0,-1 1 1 0 0,1 0-1 0 0,0 0 1 0 0,-1 0 0 0 0,1 0-1 0 0,0 0 1 0 0,-1 0-1 0 0,1 1 1 0 0,-1-1-1 0 0,1 0 1 0 0,0 1 0 0 0,-1 0-1 0 0,1-1 1 0 0,-1 1-1 0 0,1 0 1 0 0,-1-1 0 0 0,2 3-1 0 0,-1-2-1 0 0,0 1 0 0 0,0 0 0 0 0,0 1-1 0 0,0-1 1 0 0,0 0 0 0 0,-1 1 0 0 0,1-1 0 0 0,-1 1 0 0 0,3 4 0 0 0,-1 2 9 0 0,-1 0 0 0 0,1 0 1 0 0,-2 0-1 0 0,1 0 0 0 0,0 15 0 0 0,-2-22-16 0 0,1 23 68 0 0,0 0-1 0 0,10 42 1 0 0,-11-65-66 0 0,1 0 0 0 0,-1-1 0 0 0,1 1 0 0 0,-1 0-1 0 0,1 0 1 0 0,0-1 0 0 0,0 1 0 0 0,0 0 0 0 0,0-1 0 0 0,0 1 0 0 0,0-1 0 0 0,1 0-1 0 0,-1 1 1 0 0,0-1 0 0 0,1 0 0 0 0,-1 0 0 0 0,1 1 0 0 0,-1-1 0 0 0,3 0-1 0 0,-2 0 0 0 0,1 0 0 0 0,0 0 0 0 0,0 0 0 0 0,-1-1-1 0 0,1 1 1 0 0,0-1 0 0 0,0 0 0 0 0,0 1 0 0 0,0-2 0 0 0,0 1-1 0 0,3-1 1 0 0,3 0 1 0 0,-1-1 0 0 0,0-1 0 0 0,0 1 0 0 0,0-2 0 0 0,0 1 0 0 0,-1-1 0 0 0,12-7 0 0 0,-10 4 0 0 0,1-1 1 0 0,-1 0-1 0 0,-1 0 1 0 0,1-1-1 0 0,-2-1 1 0 0,1 1-1 0 0,-1-1 1 0 0,-1 0-1 0 0,8-15 1 0 0,-2 0 13 0 0,-1-1 0 0 0,-2 0 0 0 0,7-27 0 0 0,-12 40-8 0 0,-1-1 1 0 0,-1 0-1 0 0,0 0 0 0 0,-1 0 0 0 0,0 0 1 0 0,-1 0-1 0 0,-1 1 0 0 0,0-1 0 0 0,-1 0 1 0 0,-5-22-1 0 0,7 35-9 0 0,-1 0 0 0 0,1 0 1 0 0,0 1-1 0 0,0-1 0 0 0,-1 0 0 0 0,1 1 0 0 0,0-1 1 0 0,-1 0-1 0 0,1 1 0 0 0,0-1 0 0 0,-1 0 1 0 0,1 1-1 0 0,-1-1 0 0 0,1 1 0 0 0,-1-1 1 0 0,1 1-1 0 0,-1-1 0 0 0,0 1 0 0 0,1-1 1 0 0,-1 1-1 0 0,0 0 0 0 0,1-1 0 0 0,-2 1 1 0 0,1 0-2 0 0,1 0 1 0 0,-1 0 0 0 0,0 0 0 0 0,1 0 0 0 0,-1 0 0 0 0,0 0-1 0 0,0 1 1 0 0,1-1 0 0 0,-1 0 0 0 0,0 1 0 0 0,1-1 0 0 0,-1 0-1 0 0,0 1 1 0 0,1-1 0 0 0,-1 1 0 0 0,1-1 0 0 0,-1 1 0 0 0,0 0 0 0 0,-2 2 1 0 0,1 0 0 0 0,-1 0 0 0 0,1 0 1 0 0,0 1-1 0 0,0-1 0 0 0,1 0 1 0 0,-1 1-1 0 0,-1 4 0 0 0,2-1 0 0 0,0-1 0 0 0,0 0-1 0 0,0 1 1 0 0,1-1-1 0 0,0 0 1 0 0,1 1-1 0 0,-1-1 1 0 0,1 1-1 0 0,0-1 1 0 0,1 0 0 0 0,0 0-1 0 0,0 0 1 0 0,0 0-1 0 0,0 0 1 0 0,1 0-1 0 0,0 0 1 0 0,0-1-1 0 0,1 1 1 0 0,0-1 0 0 0,0 0-1 0 0,0 0 1 0 0,0-1-1 0 0,1 1 1 0 0,0-1-1 0 0,0 0 1 0 0,7 5-1 0 0,9 3 7 0 0,1 0 0 0 0,1-1 0 0 0,46 14 0 0 0,-3-1-3 0 0,-60-21-5 0 0,0 0-1 0 0,-1 0 1 0 0,1 1-1 0 0,-1-1 1 0 0,5 6-1 0 0,-4-5-2 0 0,-6-3 1 0 0,1-1 1 0 0,-1 1-1 0 0,1-1 0 0 0,-1 1 0 0 0,1 0 1 0 0,-1-1-1 0 0,0 1 0 0 0,1-1 0 0 0,-1 1 1 0 0,0 0-1 0 0,0-1 0 0 0,1 1 0 0 0,-1 0 1 0 0,0-1-1 0 0,0 1 0 0 0,0 0 0 0 0,0-1 1 0 0,0 1-1 0 0,0 0 0 0 0,0-1 0 0 0,0 1 1 0 0,0 0-1 0 0,0-1 0 0 0,0 1 0 0 0,-1 0 0 0 0,1-1 1 0 0,0 1-1 0 0,-1 1 0 0 0,0 0 1 0 0,0 0 0 0 0,0-1 1 0 0,0 1-1 0 0,0 0 0 0 0,0-1 0 0 0,-1 1 0 0 0,1 0 0 0 0,-3 2 0 0 0,-7 4 6 0 0,0-1-1 0 0,0 0 0 0 0,-1 0 0 0 0,0-1 0 0 0,0-1 0 0 0,-24 8 0 0 0,-82 13 69 0 0,19-5 101 0 0,71-13-112 0 0,18-5-39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3.014"/>
    </inkml:context>
    <inkml:brush xml:id="br0">
      <inkml:brushProperty name="width" value="0.035" units="cm"/>
      <inkml:brushProperty name="height" value="0.035" units="cm"/>
      <inkml:brushProperty name="color" value="#33CCFF"/>
    </inkml:brush>
  </inkml:definitions>
  <inkml:trace contextRef="#ctx0" brushRef="#br0">29 229 10448 0 0,'-1'26'1710'0'0,"0"-14"-1146"0"0,-1 2-142 0 0,0-4-131 0 0,1 0-1 0 0,1 1 1 0 0,0 14-1 0 0,1-16-63 0 0,3 106 2297 0 0,-4-88-1675 0 0,-2-1 1 0 0,-6 37 0 0 0,7-58-615 0 0,0 0 1 0 0,0-1-1 0 0,0 1 0 0 0,-1 0 0 0 0,0-1 0 0 0,-4 10 1 0 0,4-45 1414 0 0,13-193-599 0 0,-6 191-889 0 0,1 0 0 0 0,1 1 1 0 0,2 0-1 0 0,23-56 0 0 0,-28 79-122 0 0,1 0 1 0 0,0 0 0 0 0,1 0-1 0 0,0 0 1 0 0,0 1 0 0 0,0 0 0 0 0,1 1-1 0 0,1-1 1 0 0,-1 1 0 0 0,1 0 0 0 0,0 1-1 0 0,1 0 1 0 0,8-5 0 0 0,-5 6 14 0 0,-1-1 0 0 0,1 2 0 0 0,-1 0 1 0 0,1 0-1 0 0,0 1 0 0 0,1 1 0 0 0,-1 0 0 0 0,0 0 1 0 0,1 1-1 0 0,17 2 0 0 0,-13 0 18 0 0,-1 0 0 0 0,1 2 0 0 0,-1 0 0 0 0,0 1 1 0 0,0 1-1 0 0,0 0 0 0 0,22 11 0 0 0,-31-12-23 0 0,1 0 0 0 0,-1 0-1 0 0,0 1 1 0 0,0 0 0 0 0,0 0-1 0 0,0 0 1 0 0,-1 1 0 0 0,0 0 0 0 0,0 0-1 0 0,-1 1 1 0 0,0 0 0 0 0,0-1 0 0 0,0 2-1 0 0,-1-1 1 0 0,0 1 0 0 0,4 11 0 0 0,-7-14-10 0 0,0 0 0 0 0,0 1 1 0 0,-1-1-1 0 0,1 1 0 0 0,-2-1 1 0 0,1 0-1 0 0,0 1 0 0 0,-1-1 1 0 0,0 1-1 0 0,0-1 1 0 0,-1 0-1 0 0,1 0 0 0 0,-5 9 1 0 0,2-5 10 0 0,-1 0-1 0 0,0 0 1 0 0,0 0 0 0 0,-1 0 0 0 0,0-1 0 0 0,-11 11 0 0 0,3-7 24 0 0,0-1 1 0 0,-1 0-1 0 0,-29 16 1 0 0,23-15-18 0 0,-264 136 735 0 0,275-144-748 0 0,-8 4 93 0 0,18-8-81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3.649"/>
    </inkml:context>
    <inkml:brush xml:id="br0">
      <inkml:brushProperty name="width" value="0.035" units="cm"/>
      <inkml:brushProperty name="height" value="0.035" units="cm"/>
      <inkml:brushProperty name="color" value="#33CCFF"/>
    </inkml:brush>
  </inkml:definitions>
  <inkml:trace contextRef="#ctx0" brushRef="#br0">24 128 15776 0 0,'0'11'307'0'0,"0"5"980"0"0,0 13 1946 0 0,1-26-3151 0 0,-1 0 0 0 0,0 0 0 0 0,0 0 0 0 0,-1 0 0 0 0,1 0 0 0 0,0 0 1 0 0,-2 5-1 0 0,-4 16 497 0 0,5-18-471 0 0,0 3 101 0 0,-1 0 0 0 0,0 1 0 0 0,-3 8 0 0 0,1-4 60 0 0,3-7 87 0 0,3-12 554 0 0,7-17-800 0 0,1 1 0 0 0,0-1 0 0 0,1 2 0 0 0,2 0 1 0 0,0 0-1 0 0,19-21 0 0 0,-20 27-40 0 0,0 2 0 0 0,1 0 0 0 0,0 0 0 0 0,1 1 0 0 0,0 0 0 0 0,0 1 1 0 0,1 1-1 0 0,1 1 0 0 0,17-8 0 0 0,-21 11 18 0 0,1 1 0 0 0,0 1 1 0 0,0-1-1 0 0,0 2 0 0 0,21-2 0 0 0,-27 3-31 0 0,-5 1-38 0 0,0 0 1 0 0,1 0-1 0 0,-1 0 1 0 0,0 0-1 0 0,0 0 1 0 0,0 0-1 0 0,0 0 1 0 0,4 2-1 0 0,3 2 45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3.818"/>
    </inkml:context>
    <inkml:brush xml:id="br0">
      <inkml:brushProperty name="width" value="0.035" units="cm"/>
      <inkml:brushProperty name="height" value="0.035" units="cm"/>
      <inkml:brushProperty name="color" value="#33CCFF"/>
    </inkml:brush>
  </inkml:definitions>
  <inkml:trace contextRef="#ctx0" brushRef="#br0">0 0 25063 0 0,'2'11'20'0'0,"1"-5"-56"0"0,3 4-76 0 0,3 8-293 0 0,-2 10-566 0 0,-2-8 312 0 0,0-1 1 0 0,12 26-1 0 0,-3 3 51 0 0,-11-41 528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4.225"/>
    </inkml:context>
    <inkml:brush xml:id="br0">
      <inkml:brushProperty name="width" value="0.035" units="cm"/>
      <inkml:brushProperty name="height" value="0.035" units="cm"/>
      <inkml:brushProperty name="color" value="#33CCFF"/>
    </inkml:brush>
  </inkml:definitions>
  <inkml:trace contextRef="#ctx0" brushRef="#br0">1 22 13768 0 0,'5'-8'72'0'0,"-2"3"238"0"0,-2 7 353 0 0,-1 2-470 0 0,4-6 126 0 0,-1 1 1 0 0,1-1-1 0 0,0 1 0 0 0,4-1 0 0 0,19-2 120 0 0,-20 4-355 0 0,-1-1-29 0 0,0 0 1 0 0,0 1-1 0 0,0 0 1 0 0,0 0-1 0 0,0 0 0 0 0,0 1 1 0 0,0 0-1 0 0,7 2 1 0 0,2 0 18 0 0,-5-1-48 0 0,-1 1-1 0 0,0-1 0 0 0,1 1 1 0 0,-1 1-1 0 0,11 6 1 0 0,-16-8-19 0 0,0 0 0 0 0,-1 1 1 0 0,1 0-1 0 0,-1 0 0 0 0,0 0 0 0 0,0 0 0 0 0,0 0 1 0 0,0 0-1 0 0,0 1 0 0 0,-1 0 0 0 0,1-1 1 0 0,-1 1-1 0 0,0 0 0 0 0,2 6 0 0 0,-1 1-16 0 0,1 1-1 0 0,-2 0 0 0 0,1 0 0 0 0,0 20 1 0 0,-3 51-86 0 0,-1-36 49 0 0,-2 28-145 0 0,-3 0 1 0 0,-28 136-1 0 0,28-182 191 0 0,1 1 0 0 0,2 0 0 0 0,0 1 0 0 0,3-1 0 0 0,4 57 0 0 0,0-69 125 0 0,0-1 0 0 0,14 35 0 0 0,-12-35 101 0 0,-6-17-197 0 0,1 1-1 0 0,-1 0 0 0 0,0-1 1 0 0,0 1-1 0 0,1 0 0 0 0,-1-1 1 0 0,0 1-1 0 0,1-1 1 0 0,-1 1-1 0 0,1-1 0 0 0,-1 1 1 0 0,0-1-1 0 0,1 1 0 0 0,-1-1 1 0 0,1 1-1 0 0,-1-1 0 0 0,1 0 1 0 0,0 1-1 0 0,-1-1 0 0 0,1 0 1 0 0,-1 0-1 0 0,1 1 0 0 0,0-1 1 0 0,-1 0-1 0 0,1 0 0 0 0,0 0 1 0 0,-1 0-1 0 0,1 1 0 0 0,0-1 1 0 0,-1 0-1 0 0,1 0 0 0 0,0-1 1 0 0,-1 1-1 0 0,1 0 0 0 0,0 0 1 0 0,-1 0-1 0 0,1 0 0 0 0,-1 0 1 0 0,1-1-1 0 0,0 1 0 0 0,-1 0 1 0 0,1-1-1 0 0,-1 1 0 0 0,2-1 1 0 0,1-1 74 0 0,0 0 0 0 0,0 0 0 0 0,0-1 0 0 0,0 1 0 0 0,0-1 1 0 0,3-3-1 0 0,3-5 52 0 0,-1 0 1 0 0,0-1 0 0 0,0 0-1 0 0,-1 0 1 0 0,-1 0-1 0 0,0-1 1 0 0,-1 0-1 0 0,0 0 1 0 0,4-21 0 0 0,33-246 1724 0 0,-42 272-1828 0 0,2-9 188 0 0,-2-29 0 0 0,0 41-171 0 0,-1-1 1 0 0,0 1-1 0 0,0-1 1 0 0,-1 1-1 0 0,1 0 0 0 0,-1 0 1 0 0,0-1-1 0 0,-1 1 1 0 0,-3-5-1 0 0,3 5 60 0 0,2 4-71 0 0,1 0 0 0 0,-1 1-1 0 0,1-1 1 0 0,-1 0-1 0 0,0 0 1 0 0,1 0-1 0 0,0 0 1 0 0,-1 0-1 0 0,1 0 1 0 0,0 0-1 0 0,-1 0 1 0 0,1 0-1 0 0,0-2 1 0 0,0 3-3 0 0,0-1-3 0 0,2 0-10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4.411"/>
    </inkml:context>
    <inkml:brush xml:id="br0">
      <inkml:brushProperty name="width" value="0.035" units="cm"/>
      <inkml:brushProperty name="height" value="0.035" units="cm"/>
      <inkml:brushProperty name="color" value="#33CCFF"/>
    </inkml:brush>
  </inkml:definitions>
  <inkml:trace contextRef="#ctx0" brushRef="#br0">83 89 14168 0 0,'-1'-7'0'0'0,"-1"1"0"0"0,-4-3 3 0 0,-2-2 50 0 0,8 11-53 0 0,-10-9 281 0 0,-27-19 399 0 0,21 15-319 0 0,15 13-330 0 0,1 0-1 0 0,0 0 0 0 0,0 0 1 0 0,0 0-1 0 0,0 0 1 0 0,0 0-1 0 0,0 0 1 0 0,0 0-1 0 0,-1 0 0 0 0,1-1 1 0 0,0 1-1 0 0,0 0 1 0 0,0 0-1 0 0,0 0 0 0 0,0 0 1 0 0,0 0-1 0 0,0 0 1 0 0,0 0-1 0 0,0 0 0 0 0,0-1 1 0 0,0 1-1 0 0,0 0 1 0 0,0 0-1 0 0,0 0 1 0 0,0 0-1 0 0,0 0 0 0 0,0 0 1 0 0,0-1-1 0 0,0 1 1 0 0,0 0-1 0 0,0 0 0 0 0,0 0 1 0 0,0 0-1 0 0,0 0 1 0 0,0 0-1 0 0,0 0 1 0 0,0-1-1 0 0,0 1 0 0 0,0 0 1 0 0,0 0-1 0 0,0 0 1 0 0,0 0-1 0 0,0 0 0 0 0,0 0 1 0 0,0 0-1 0 0,0 0 1 0 0,1-1-1 0 0,-1 1 1 0 0,0 0-1 0 0,0 0 0 0 0,0 0 1 0 0,0 0-1 0 0,0 0 1 0 0,0 0-1 0 0,0 0 0 0 0,0 0 1 0 0,1 0-1 0 0,-1 0 1 0 0,0 0-1 0 0,0 0 1 0 0,0 0-1 0 0,0 0 0 0 0,0 0 1 0 0,0 0-1 0 0,1 0 1 0 0,-1 0-1 0 0,0 0 0 0 0,0 0 1 0 0,0 0-1 0 0,1 0-3 0 0,-1 0-1 0 0,1 0 0 0 0,-1 0 1 0 0,1 0-1 0 0,-1 0 0 0 0,1 0 1 0 0,-1 0-1 0 0,1 0 0 0 0,-1 0 1 0 0,1 0-1 0 0,-1 0 0 0 0,0 0 1 0 0,1 1-1 0 0,-1-1 0 0 0,1 0 1 0 0,-1 0-1 0 0,1 1 0 0 0,-1-1 1 0 0,1 1-1 0 0,2 4 65 0 0,0 0-1 0 0,0 0 1 0 0,-1 0-1 0 0,1 0 1 0 0,-1 1 0 0 0,-1-1-1 0 0,1 1 1 0 0,0 7-1 0 0,7 55 265 0 0,-7-41-142 0 0,3 8 131 0 0,1-1 0 0 0,15 50 0 0 0,-16-67-158 0 0,0 0 1 0 0,-1 1 0 0 0,-1-1-1 0 0,-1 1 1 0 0,1 21 0 0 0,-2-12 333 0 0,9 48 1 0 0,-3-29-90 0 0,-4-17-153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5.187"/>
    </inkml:context>
    <inkml:brush xml:id="br0">
      <inkml:brushProperty name="width" value="0.05" units="cm"/>
      <inkml:brushProperty name="height" value="0.05" units="cm"/>
      <inkml:brushProperty name="color" value="#CC0066"/>
    </inkml:brush>
  </inkml:definitions>
  <inkml:trace contextRef="#ctx0" brushRef="#br0">248 6 15256 0 0,'-4'-3'0'0'0,"-2"0"0"0"0,0 3 5 0 0,4 0 3 0 0,2 0-5 0 0,-1 0 0 0 0,1 0 0 0 0,0 0 0 0 0,0 0 0 0 0,0 0 0 0 0,0 0 0 0 0,-1 0 0 0 0,1 0 0 0 0,0 0 0 0 0,0 0 0 0 0,0 0 0 0 0,-1 0 0 0 0,1 0-1 0 0,0 0 1 0 0,0 0 0 0 0,0 1 0 0 0,-1-1 0 0 0,1 0 0 0 0,0 0 0 0 0,0 0 0 0 0,0 0 0 0 0,0 0 0 0 0,-1 0 0 0 0,1 0 0 0 0,0 1 0 0 0,0-1 0 0 0,0 0 0 0 0,0 0 0 0 0,0 0 0 0 0,0 0 0 0 0,-1 0 0 0 0,1 1 0 0 0,0-1 0 0 0,0 0 0 0 0,0 1 0 0 0,-5 4 125 0 0,-27 16 96 0 0,-38 28 1 0 0,59-42-167 0 0,2 0 0 0 0,-1 0 0 0 0,1 1 0 0 0,0 0 0 0 0,1 1 0 0 0,0 0 1 0 0,0 0-1 0 0,1 1 0 0 0,0 0 0 0 0,1 0 0 0 0,0 0 0 0 0,1 1 0 0 0,-7 17 0 0 0,10-21 23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4.566"/>
    </inkml:context>
    <inkml:brush xml:id="br0">
      <inkml:brushProperty name="width" value="0.035" units="cm"/>
      <inkml:brushProperty name="height" value="0.035" units="cm"/>
      <inkml:brushProperty name="color" value="#33CCFF"/>
    </inkml:brush>
  </inkml:definitions>
  <inkml:trace contextRef="#ctx0" brushRef="#br0">0 131 14168 0 0,'11'-6'0'0'0,"1"-1"0"0"0,4 2 0 0 0,-3 2 664 0 0,4 1 8 0 0,9-5-8 0 0,7-2-1 0 0,7-4-95 0 0,9-4 16 0 0,-5 2-8 0 0,-2 1 8 0 0,-4 2-392 0 0,-4 3 0 0 0,-2-2 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5.062"/>
    </inkml:context>
    <inkml:brush xml:id="br0">
      <inkml:brushProperty name="width" value="0.035" units="cm"/>
      <inkml:brushProperty name="height" value="0.035" units="cm"/>
      <inkml:brushProperty name="color" value="#33CCFF"/>
    </inkml:brush>
  </inkml:definitions>
  <inkml:trace contextRef="#ctx0" brushRef="#br0">64 194 14672 0 0,'-1'12'-2'0'0,"0"-2"-2"0"0,-2-3 8 0 0,1-3 27 0 0,2-4-25 0 0,0 0 0 0 0,0 1-1 0 0,0-1 1 0 0,0 0 0 0 0,0 0 0 0 0,0 1 0 0 0,0-1 0 0 0,0 0 0 0 0,-1 0 0 0 0,1 1-1 0 0,0-1 1 0 0,0 0 0 0 0,0 0 0 0 0,0 1 0 0 0,-1-1 0 0 0,1 0 0 0 0,0 0-1 0 0,0 0 1 0 0,0 1 0 0 0,-1-1 0 0 0,1 0 0 0 0,0 0 0 0 0,0 0 0 0 0,-1 0 0 0 0,0 1 17 0 0,-1 0 21 0 0,0 0 0 0 0,0 0 0 0 0,1 0 0 0 0,-1 0 0 0 0,0 1-1 0 0,1-1 1 0 0,-1 1 0 0 0,1-1 0 0 0,-1 1 0 0 0,1-1 0 0 0,0 1 0 0 0,-1 0 0 0 0,1-1-1 0 0,0 1 1 0 0,0 0 0 0 0,0 0 0 0 0,1 0 0 0 0,-2 4 0 0 0,-9 29 620 0 0,9-32-635 0 0,0 2 189 0 0,0 1 1 0 0,0-1-1 0 0,1 0 1 0 0,-1 1-1 0 0,1-1 1 0 0,0 11-1 0 0,1 42 2077 0 0,0-57-2212 0 0,0 0 0 0 0,0-1 0 0 0,0 1-1 0 0,0-1 1 0 0,0 1 0 0 0,0 0 0 0 0,1-1 0 0 0,-1 1 0 0 0,0-1 0 0 0,0 1-1 0 0,1 0 1 0 0,-1-1 0 0 0,0 1 0 0 0,1-1 0 0 0,0 2 0 0 0,-1-2-63 0 0,0 0 1 0 0,0 0 0 0 0,1 0 0 0 0,-1 0 0 0 0,0 0 0 0 0,0 0-1 0 0,0 0 1 0 0,0 0 0 0 0,0 0 0 0 0,0 0 0 0 0,1 0 0 0 0,-1 0-1 0 0,0 0 1 0 0,0 0 0 0 0,0 0 0 0 0,0 0 0 0 0,0 0 0 0 0,1 0-1 0 0,-1 0 1 0 0,0 0 0 0 0,0 0 0 0 0,0 0 0 0 0,0 0 0 0 0,0 0-1 0 0,1 0 1 0 0,-1 0 0 0 0,0 0 0 0 0,0 0 0 0 0,0 0 0 0 0,0 0-1 0 0,0 0 1 0 0,0 0 0 0 0,0 0 0 0 0,1-1 0 0 0,-1 1 0 0 0,0 0-1 0 0,0 0 1 0 0,0 0 0 0 0,0 0 0 0 0,0 0 0 0 0,0 0 0 0 0,0 0-1 0 0,0-1 1 0 0,0 1 0 0 0,0 0 0 0 0,0 0 0 0 0,0 0 0 0 0,0 0-1 0 0,0 0 1 0 0,0-1 0 0 0,0 1 0 0 0,0 0 0 0 0,0 0 0 0 0,0 0-1 0 0,0 0 1 0 0,0 0 0 0 0,0-1 0 0 0,0 1 0 0 0,0 0 0 0 0,0 0-1 0 0,0 0 1 0 0,0 0 0 0 0,0 0 0 0 0,0 0 0 0 0,0-1 0 0 0,0 1-1 0 0,3-6 284 0 0,98-153 1040 0 0,-91 144-1185 0 0,0 1-1 0 0,1 0 0 0 0,0 1 0 0 0,16-14 1 0 0,-20 20-54 0 0,1 1 0 0 0,0-1 0 0 0,1 1 0 0 0,0 1 0 0 0,-1 0 0 0 0,2 0 0 0 0,-1 1 0 0 0,12-5 1 0 0,-18 9-71 0 0,1-1 1 0 0,-1 1 0 0 0,0-1 0 0 0,1 1 0 0 0,-1 0 0 0 0,0 0 0 0 0,1 1 0 0 0,-1-1-1 0 0,0 1 1 0 0,1-1 0 0 0,-1 1 0 0 0,0 0 0 0 0,0 1 0 0 0,0-1 0 0 0,0 0 0 0 0,0 1-1 0 0,0-1 1 0 0,0 1 0 0 0,3 3 0 0 0,0-1 27 0 0,-1 0 1 0 0,-1 1-1 0 0,1 0 1 0 0,-1-1-1 0 0,0 2 0 0 0,0-1 1 0 0,0 0-1 0 0,5 12 0 0 0,-5-10 9 0 0,-1 0 0 0 0,0 1 0 0 0,0-1 0 0 0,-1 1 0 0 0,0 0 0 0 0,0 0 0 0 0,-1 0-1 0 0,0 0 1 0 0,0 11 0 0 0,-1-12-17 0 0,0 11 395 0 0,0-18-442 0 0,0 0 0 0 0,0 1-1 0 0,0-1 1 0 0,-1 0 0 0 0,1 0 0 0 0,0 1-1 0 0,0-1 1 0 0,0 0 0 0 0,0 1 0 0 0,0-1-1 0 0,-1 0 1 0 0,1 0 0 0 0,0 1 0 0 0,0-1-1 0 0,-1 0 1 0 0,1 0 0 0 0,0 1 0 0 0,0-1 0 0 0,-1 0-1 0 0,1 0 1 0 0,0 0 0 0 0,-1 0 0 0 0,1 0-1 0 0,0 1 1 0 0,0-1 0 0 0,-1 0 0 0 0,1 0-1 0 0,0 0 1 0 0,-1 0 0 0 0,1 0 0 0 0,0 0-1 0 0,-1 0 1 0 0,1 0 0 0 0,0 0 0 0 0,-1 0-1 0 0,1 0 1 0 0,0 0 0 0 0,-1 0 0 0 0,1 0-1 0 0,0-1 1 0 0,-1 1 0 0 0,1 0 0 0 0,9-18 242 0 0,13-22-138 0 0,-2 3 4 0 0,23-57-1 0 0,-38 82-84 0 0,-1-1-1 0 0,2 1 0 0 0,9-15 1 0 0,-12 22-21 0 0,0 2-1 0 0,0-1 1 0 0,0 0 0 0 0,1 1 0 0 0,-1-1 0 0 0,1 1-1 0 0,-1 0 1 0 0,1 0 0 0 0,0 1 0 0 0,1-1 0 0 0,-1 1 0 0 0,7-3-1 0 0,-8 4-2 0 0,0 0 0 0 0,0 0 0 0 0,0 0 0 0 0,-1 0-1 0 0,1 1 1 0 0,0 0 0 0 0,0-1 0 0 0,0 1-1 0 0,0 0 1 0 0,0 0 0 0 0,0 1 0 0 0,0-1-1 0 0,4 2 1 0 0,0 0 7 0 0,0 1 0 0 0,0 1 0 0 0,13 6 0 0 0,-14-5-4 0 0,1-1-1 0 0,-1 1 1 0 0,0 0 0 0 0,-1 1-1 0 0,1-1 1 0 0,8 12-1 0 0,25 43 54 0 0,-25-36-41 0 0,-7-11-10 0 0,0 0 0 0 0,-1 0 0 0 0,-1 1 0 0 0,0 0 0 0 0,-1 0 0 0 0,0 1 0 0 0,-1-1 0 0 0,-1 1 0 0 0,1 22 0 0 0,-2-23 1 0 0,0-1 1 0 0,5 19-1 0 0,1-15 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5.422"/>
    </inkml:context>
    <inkml:brush xml:id="br0">
      <inkml:brushProperty name="width" value="0.035" units="cm"/>
      <inkml:brushProperty name="height" value="0.035" units="cm"/>
      <inkml:brushProperty name="color" value="#33CCFF"/>
    </inkml:brush>
  </inkml:definitions>
  <inkml:trace contextRef="#ctx0" brushRef="#br0">232 1 17487 0 0,'-6'2'0'0'0,"-1"0"0"0"0,-2-1 190 0 0,-1 0-1 0 0,1 0 0 0 0,-13-2 0 0 0,11 1 219 0 0,0 0 0 0 0,0 0 0 0 0,-14 3 0 0 0,22-2-332 0 0,-1 0 0 0 0,1 0 0 0 0,-1 0 0 0 0,1 0 0 0 0,0 1 0 0 0,-1-1 0 0 0,1 1 0 0 0,0 0 0 0 0,0 0 0 0 0,0 0-1 0 0,1 0 1 0 0,-1 1 0 0 0,0-1 0 0 0,-3 5 0 0 0,0 1 159 0 0,-1 1 0 0 0,1-1-1 0 0,1 1 1 0 0,0 1 0 0 0,0-1-1 0 0,1 1 1 0 0,0 0 0 0 0,0 0-1 0 0,1 0 1 0 0,1 0 0 0 0,-2 15-1 0 0,2-14-25 0 0,0-1-118 0 0,1 0 1 0 0,1 1 0 0 0,0 17-1 0 0,0-25-45 0 0,1-1-1 0 0,-1 1 0 0 0,1 0 0 0 0,-1-1 1 0 0,1 1-1 0 0,0-1 0 0 0,0 1 0 0 0,0-1 1 0 0,0 1-1 0 0,1-1 0 0 0,-1 0 0 0 0,1 1 0 0 0,-1-1 1 0 0,1 0-1 0 0,0 0 0 0 0,0 0 0 0 0,0 0 1 0 0,0-1-1 0 0,3 3 0 0 0,-2-2 28 0 0,0-1-1 0 0,1 0 1 0 0,-1 0 0 0 0,0 0-1 0 0,0 0 1 0 0,0-1-1 0 0,1 1 1 0 0,-1-1-1 0 0,0 0 1 0 0,1 1 0 0 0,-1-2-1 0 0,0 1 1 0 0,1 0-1 0 0,-1-1 1 0 0,4 0-1 0 0,7-3 78 0 0,0 0 0 0 0,13-6 0 0 0,-22 8-106 0 0,10-5 66 0 0,0-2 0 0 0,0 0-1 0 0,-1 0 1 0 0,0-1 0 0 0,-1-1 0 0 0,21-20 0 0 0,19-16 273 0 0,-49 45-328 0 0,-3 1-13 0 0,1 0 1 0 0,0-1-1 0 0,-1 1 0 0 0,1 0 1 0 0,-1 0-1 0 0,1-1 1 0 0,-1 1-1 0 0,1-1 1 0 0,-1 1-1 0 0,0-1 1 0 0,0 0-1 0 0,0 1 0 0 0,0-1 1 0 0,0 0-1 0 0,0 0 1 0 0,0 1-1 0 0,-1-1 1 0 0,1-3 604 0 0,0 6-620 0 0,-1-1-1 0 0,0 1 0 0 0,0-1 1 0 0,1 1-1 0 0,-1 0 0 0 0,0-1 1 0 0,0 1-1 0 0,0 0 0 0 0,0-1 1 0 0,0 1-1 0 0,0-1 0 0 0,0 1 1 0 0,0 0-1 0 0,0-1 0 0 0,0 1 1 0 0,0 0-1 0 0,0-1 0 0 0,-1 1 0 0 0,1 0 1 0 0,-6 16 129 0 0,4-13-56 0 0,0 5-48 0 0,1 1 1 0 0,0-1-1 0 0,0 0 0 0 0,1 0 0 0 0,0 1 1 0 0,1-1-1 0 0,-1 0 0 0 0,2 0 0 0 0,0 0 0 0 0,3 11 1 0 0,-1-11-20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5.790"/>
    </inkml:context>
    <inkml:brush xml:id="br0">
      <inkml:brushProperty name="width" value="0.035" units="cm"/>
      <inkml:brushProperty name="height" value="0.035" units="cm"/>
      <inkml:brushProperty name="color" value="#33CCFF"/>
    </inkml:brush>
  </inkml:definitions>
  <inkml:trace contextRef="#ctx0" brushRef="#br0">65 25 18191 0 0,'-2'-3'78'0'0,"-1"-2"289"0"0,2 0 225 0 0,1-1 527 0 0,2 1 406 0 0,-1 7-742 0 0,-1 8-558 0 0,0-1 0 0 0,-1 0 0 0 0,-1 1 0 0 0,-2 9 0 0 0,-1 9-94 0 0,2-15-60 0 0,-1 1 0 0 0,-6 13 0 0 0,6-16-11 0 0,1-1 1 0 0,0 0-1 0 0,-4 21 1 0 0,8-13 94 0 0,0-17-133 0 0,-1 0 0 0 0,0 1-1 0 0,1-1 1 0 0,-1 0 0 0 0,0 0-1 0 0,0 1 1 0 0,0-1 0 0 0,0 0 0 0 0,0 0-1 0 0,0 1 1 0 0,0-1 0 0 0,0 0 0 0 0,-1 0-1 0 0,1 0 1 0 0,0 1 0 0 0,-1-1-1 0 0,1 0 1 0 0,-1 0 0 0 0,0 0 0 0 0,1 0-1 0 0,-1 0 1 0 0,0 0 0 0 0,1 0 0 0 0,-1 0-1 0 0,0 0 1 0 0,0 0 0 0 0,0 0-1 0 0,-1 0 1 0 0,2 0-4 0 0,-1-1 0 0 0,1 0 0 0 0,0 0 0 0 0,-1 0 1 0 0,1 0-1 0 0,0 0 0 0 0,0 0 0 0 0,-1 0 0 0 0,1 1 0 0 0,0-1 0 0 0,-1 0 0 0 0,1 0 0 0 0,0 1 0 0 0,0-1 0 0 0,0 0 0 0 0,-1 0 0 0 0,1 0 0 0 0,0 1 0 0 0,0-1 0 0 0,0 0 0 0 0,-1 1 0 0 0,1-1 1 0 0,0 0-1 0 0,0 1 0 0 0,0-1 0 0 0,0 0 0 0 0,0 0 0 0 0,0 1 0 0 0,0-1 0 0 0,0 0 0 0 0,0 1 0 0 0,0-1 0 0 0,0 0 0 0 0,0 1 0 0 0,0-1 0 0 0,0 0 0 0 0,0 1 0 0 0,0-1 0 0 0,0 0 0 0 0,0 1 1 0 0,0-1-1 0 0,1 0 0 0 0,-1 1 0 0 0,0-1 0 0 0,0 0 0 0 0,1 1 13 0 0,-1-1 0 0 0,1 0 1 0 0,-1 0-1 0 0,0 0 0 0 0,1 1 1 0 0,-1-1-1 0 0,1 0 0 0 0,-1 0 0 0 0,1 0 1 0 0,-1 0-1 0 0,1 0 0 0 0,-1 0 1 0 0,0 0-1 0 0,1 0 0 0 0,-1 0 1 0 0,1 0-1 0 0,-1 0 0 0 0,1 0 0 0 0,-1 0 1 0 0,1-1-1 0 0,-1 1 0 0 0,1 0 1 0 0,-1 0-1 0 0,0 0 0 0 0,1-1 0 0 0,-1 1 1 0 0,1 0-1 0 0,-1 0 0 0 0,0-1 1 0 0,1 1-1 0 0,-1-1 0 0 0,28-24 365 0 0,-5-1-173 0 0,-2-2 0 0 0,28-45 0 0 0,-40 60-101 0 0,1 0-1 0 0,1 0 0 0 0,0 1 0 0 0,0 1 0 0 0,1 0 0 0 0,22-15 0 0 0,-33 25-86 0 0,1 0 0 0 0,-1 0 0 0 0,1 0 0 0 0,-1 0 0 0 0,1 0 0 0 0,0 0 0 0 0,-1 1 0 0 0,1-1 0 0 0,0 1 0 0 0,-1-1 0 0 0,1 1 0 0 0,0 0 0 0 0,0-1 0 0 0,0 1 0 0 0,-1 0 0 0 0,1 0 0 0 0,0 0 0 0 0,0 1 0 0 0,0-1 0 0 0,-1 0 0 0 0,1 1 0 0 0,0-1 0 0 0,-1 1 0 0 0,1 0 0 0 0,0-1 0 0 0,-1 1 0 0 0,1 0 0 0 0,-1 0 0 0 0,1 0 0 0 0,-1 0 0 0 0,3 2 0 0 0,1 2 84 0 0,0 0 0 0 0,0 0 0 0 0,-1 1 0 0 0,1-1 0 0 0,-1 1 1 0 0,5 10-1 0 0,-7-11-42 0 0,0 0 0 0 0,0 0 0 0 0,0 0 0 0 0,-1 0 0 0 0,0 0 0 0 0,0 0 0 0 0,0 7 0 0 0,-1 40 441 0 0,0-28-247 0 0,0-10-151 0 0,3-8-56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6.657"/>
    </inkml:context>
    <inkml:brush xml:id="br0">
      <inkml:brushProperty name="width" value="0.035" units="cm"/>
      <inkml:brushProperty name="height" value="0.035" units="cm"/>
      <inkml:brushProperty name="color" value="#33CCFF"/>
    </inkml:brush>
  </inkml:definitions>
  <inkml:trace contextRef="#ctx0" brushRef="#br0">195 81 19703 0 0,'-3'0'42'0'0,"-1"0"155"0"0,2 1 113 0 0,-1 2 256 0 0,-1 0-45 0 0,1-1-274 0 0,-38 25 1504 0 0,17-11-928 0 0,20-13-722 0 0,0 0 0 0 0,1 0 0 0 0,-1 0 0 0 0,0 0 0 0 0,-3 6 0 0 0,-27 25 508 0 0,28-29-515 0 0,3-3-55 0 0,0 0-1 0 0,1 0 0 0 0,0 0 1 0 0,-1 1-1 0 0,1-1 1 0 0,0 1-1 0 0,-3 4 1 0 0,4-4-29 0 0,-2 0 21 0 0,1 0 1 0 0,0 0 0 0 0,-1 0 0 0 0,2 1 0 0 0,-1-1-1 0 0,0 1 1 0 0,1-1 0 0 0,-1 1 0 0 0,1 0 0 0 0,-1 4 0 0 0,2-7-27 0 0,0 0 6 0 0,0 0-1 0 0,-1 0 1 0 0,1 0 0 0 0,0 1-1 0 0,0-1 1 0 0,0 0-1 0 0,0 0 1 0 0,0 0 0 0 0,0 0-1 0 0,1 0 1 0 0,-1 1-1 0 0,0-1 1 0 0,0 0 0 0 0,1 0-1 0 0,-1 0 1 0 0,1 0-1 0 0,-1 0 1 0 0,1 0 0 0 0,-1 0-1 0 0,1 0 1 0 0,0 0-1 0 0,-1 0 1 0 0,1 0 0 0 0,2 1-1 0 0,-1 1 8 0 0,-1-2-13 0 0,0 0 0 0 0,0 0 0 0 0,0 0 1 0 0,0 0-1 0 0,0 0 0 0 0,0-1 0 0 0,0 1 1 0 0,0 0-1 0 0,0-1 0 0 0,0 1 0 0 0,0-1 1 0 0,0 1-1 0 0,1-1 0 0 0,-1 1 0 0 0,0-1 1 0 0,2 1-1 0 0,3 2 14 0 0,-3-2-10 0 0,-1 0 0 0 0,0 0 0 0 0,1-1 0 0 0,-1 1 0 0 0,1 0-1 0 0,-1-1 1 0 0,1 1 0 0 0,-1-1 0 0 0,1 0 0 0 0,3 0 0 0 0,11 1 39 0 0,1-2-1 0 0,27-3 0 0 0,-35 3-23 0 0,0-1-1 0 0,0 0 0 0 0,0-1 1 0 0,-1 0-1 0 0,1-1 0 0 0,17-9 1 0 0,-7-1 91 0 0,38-33 1 0 0,-14 9 3 0 0,-31 27-79 0 0,1 0 1 0 0,18-23-1 0 0,-28 31-24 0 0,-1-1 0 0 0,0 0-1 0 0,0-1 1 0 0,0 1 0 0 0,-1 0 0 0 0,0-1 0 0 0,0 0 0 0 0,0 1 0 0 0,0-1-1 0 0,-1 0 1 0 0,1 0 0 0 0,-1 0 0 0 0,0-10 0 0 0,-1 15 90 0 0,-5 4-32 0 0,-11 12-2 0 0,0 0 1 0 0,1 2 0 0 0,1 0-1 0 0,1 0 1 0 0,-17 31 0 0 0,28-46-62 0 0,1-1 0 0 0,0 1 0 0 0,0 0 0 0 0,0-1 1 0 0,0 1-1 0 0,0 0 0 0 0,0 0 0 0 0,1 0 0 0 0,-1-1 0 0 0,1 1 1 0 0,0 0-1 0 0,0 0 0 0 0,0 0 0 0 0,0 0 0 0 0,0 0 0 0 0,1 0 1 0 0,-1-1-1 0 0,1 1 0 0 0,0 0 0 0 0,0 0 0 0 0,0-1 0 0 0,0 1 1 0 0,0 0-1 0 0,2 2 0 0 0,0-1 11 0 0,0-1 0 0 0,0 1 0 0 0,1-1 0 0 0,-1 1 0 0 0,1-1 0 0 0,0 0 0 0 0,0-1 0 0 0,0 1 0 0 0,0-1 0 0 0,0 1 0 0 0,0-1 0 0 0,1 0-1 0 0,8 2 1 0 0,8 0 22 0 0,0-1-1 0 0,0 0 1 0 0,0-2-1 0 0,0 0 0 0 0,24-3 1 0 0,-29 1-43 0 0,25-1-37 0 0,40-7 0 0 0,-61 6-57 0 0,-1-1-1 0 0,0-1 1 0 0,-1-1 0 0 0,24-11-1 0 0,-33 12-183 0 0,0 0 0 0 0,-1-1 0 0 0,0 0 0 0 0,0-1-1 0 0,0 0 1 0 0,-1 0 0 0 0,0 0 0 0 0,0-1 0 0 0,-1 0 0 0 0,0-1 0 0 0,0 1-1 0 0,-1-1 1 0 0,0 0 0 0 0,4-11 0 0 0,-7 15 114 0 0,-1 1 1 0 0,1-1 0 0 0,-1 0-1 0 0,0 0 1 0 0,-1 0-1 0 0,1 0 1 0 0,-1 0 0 0 0,0 0-1 0 0,0 0 1 0 0,-1 0-1 0 0,1 0 1 0 0,-1 0-1 0 0,0 0 1 0 0,-1 0 0 0 0,1 1-1 0 0,-1-1 1 0 0,0 0-1 0 0,0 1 1 0 0,0-1-1 0 0,0 1 1 0 0,-1 0 0 0 0,0 0-1 0 0,0 0 1 0 0,0 0-1 0 0,-1 0 1 0 0,1 1 0 0 0,-8-7-1 0 0,7 8 121 0 0,-1-1 1 0 0,1 1-1 0 0,-1 0 0 0 0,0 0 0 0 0,0 1 0 0 0,0-1 1 0 0,0 1-1 0 0,0 0 0 0 0,0 1 0 0 0,0-1 1 0 0,0 1-1 0 0,0 0 0 0 0,0 0 0 0 0,0 0 0 0 0,0 1 1 0 0,0 0-1 0 0,0 0 0 0 0,0 0 0 0 0,0 1 1 0 0,0-1-1 0 0,0 1 0 0 0,0 0 0 0 0,-6 4 0 0 0,10-5 52 0 0,0 1 0 0 0,0-1-1 0 0,0 0 1 0 0,0 0 0 0 0,0 0-1 0 0,0 0 1 0 0,0 1-1 0 0,0-1 1 0 0,1 0 0 0 0,-1 1-1 0 0,0-1 1 0 0,1 1 0 0 0,-1-1-1 0 0,1 1 1 0 0,0-1 0 0 0,-1 1-1 0 0,1-1 1 0 0,0 1-1 0 0,0-1 1 0 0,0 1 0 0 0,0-1-1 0 0,0 1 1 0 0,0-1 0 0 0,0 1-1 0 0,1-1 1 0 0,-1 1-1 0 0,1-1 1 0 0,0 3 0 0 0,2 5 103 0 0,0 0 0 0 0,1 0 0 0 0,7 11 0 0 0,-6-10-29 0 0,8 12 272 0 0,21 30-1 0 0,4 5 184 0 0,-33-48-452 0 0,68 124 1082 0 0,-62-110-968 0 0,-2 1 0 0 0,0 0 1 0 0,11 47-1 0 0,-18-56-124 0 0,0 0-1 0 0,-1 0 1 0 0,-1 0 0 0 0,0 0-1 0 0,-1 0 1 0 0,-1 0 0 0 0,0 0-1 0 0,-1-1 1 0 0,-1 1 0 0 0,-6 17-1 0 0,5-20 12 0 0,0 0 0 0 0,-1 0 0 0 0,0 0 0 0 0,-1 0-1 0 0,0-1 1 0 0,-1-1 0 0 0,0 1 0 0 0,-1-1 0 0 0,0 0 0 0 0,0-1-1 0 0,-20 14 1 0 0,26-21-49 0 0,0 0-1 0 0,1-1 0 0 0,-1 0 0 0 0,0 1 1 0 0,-1-1-1 0 0,1 0 0 0 0,0-1 0 0 0,0 1 1 0 0,0 0-1 0 0,0-1 0 0 0,-1 0 0 0 0,1 0 1 0 0,0 0-1 0 0,-4-1 0 0 0,-1 1 77 0 0,1-2 0 0 0,0 1 0 0 0,0-1 0 0 0,0-1 0 0 0,-8-3 0 0 0,12 5-82 0 0,1-1 0 0 0,0 1 0 0 0,0-1 0 0 0,0 0 0 0 0,0 1 1 0 0,0-1-1 0 0,0 0 0 0 0,1 0 0 0 0,-1 0 0 0 0,1-1 0 0 0,-1 1 0 0 0,1 0 0 0 0,0-1 0 0 0,0 1 0 0 0,0 0 0 0 0,0-1 0 0 0,0 0 0 0 0,0 1 0 0 0,1-1 0 0 0,-1 1 0 0 0,1-1 0 0 0,0 0 0 0 0,0-3 0 0 0,0-3 49 0 0,0 1-1 0 0,1-1 0 0 0,0 1 1 0 0,0-1-1 0 0,1 1 0 0 0,3-11 1 0 0,4-3 76 0 0,0 0 0 0 0,2 0 0 0 0,17-27 0 0 0,49-56 352 0 0,-59 84-366 0 0,2 1-1 0 0,36-31 1 0 0,50-27 131 0 0,-24 17-85 0 0,-46 34-122 0 0,-4 3 33 0 0,51-47 1 0 0,-81 68-99 0 0,1 1 1 0 0,-1-1 1 0 0,1 0 0 0 0,0 0-1 0 0,-1 0 1 0 0,0 0 0 0 0,0-1-1 0 0,0 1 1 0 0,0 0 0 0 0,2-7-1 0 0,-4 10-3 0 0,0-1-1 0 0,0 1 1 0 0,0 0-1 0 0,1 0 1 0 0,-1 0-1 0 0,0-1 1 0 0,0 1-1 0 0,0 0 1 0 0,0 0-1 0 0,0 0 1 0 0,0-1-1 0 0,0 1 1 0 0,-1 0-1 0 0,1 0 1 0 0,0 0-1 0 0,0-1 0 0 0,0 1 1 0 0,0 0-1 0 0,0 0 1 0 0,0 0-1 0 0,0 0 1 0 0,0-1-1 0 0,0 1 1 0 0,-1 0-1 0 0,1 0 1 0 0,0 0-1 0 0,0 0 1 0 0,0-1-1 0 0,0 1 1 0 0,0 0-1 0 0,-1 0 1 0 0,1 0-1 0 0,0 0 1 0 0,0 0-1 0 0,0 0 1 0 0,-1 0-1 0 0,-9-1 5 0 0,-11 7-5 0 0,2 2 0 0 0,0 2 0 0 0,0 0-1 0 0,1 1 1 0 0,1 1 0 0 0,-30 26-1 0 0,34-26-1 0 0,1 0 0 0 0,0 1 1 0 0,1 0-1 0 0,0 1 0 0 0,1 1 0 0 0,1-1 0 0 0,-12 25 0 0 0,20-37 1 0 0,0-1 0 0 0,1 1 0 0 0,-1 0 0 0 0,0 0 1 0 0,1 0-1 0 0,-1 0 0 0 0,1 0 0 0 0,0 0 0 0 0,-1 0 0 0 0,1 0 0 0 0,0 0 1 0 0,0 0-1 0 0,0 0 0 0 0,1 0 0 0 0,-1 0 0 0 0,0 0 0 0 0,1 0 0 0 0,0 0 1 0 0,1 3-1 0 0,-1-2-1 0 0,1-1 0 0 0,0 0 0 0 0,0 0 0 0 0,0 0 0 0 0,0 0 0 0 0,1 0 0 0 0,-1 0 0 0 0,0 0 0 0 0,1-1 0 0 0,-1 0-1 0 0,1 1 1 0 0,0-1 0 0 0,3 1 0 0 0,8 3-1 0 0,-1-1 0 0 0,1-1 0 0 0,0 0-1 0 0,0-1 1 0 0,0-1 0 0 0,16 0 0 0 0,-7-1-4 0 0,0-2 1 0 0,0 0 0 0 0,22-6-1 0 0,-15-1-5 0 0,-4-3-9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7.523"/>
    </inkml:context>
    <inkml:brush xml:id="br0">
      <inkml:brushProperty name="width" value="0.035" units="cm"/>
      <inkml:brushProperty name="height" value="0.035" units="cm"/>
      <inkml:brushProperty name="color" value="#33CCFF"/>
    </inkml:brush>
  </inkml:definitions>
  <inkml:trace contextRef="#ctx0" brushRef="#br0">32 497 15272 0 0,'0'4'183'0'0,"-1"0"71"0"0,1 2 264 0 0,0-3-223 0 0,-1 1 1 0 0,1-1-1 0 0,-1 1 0 0 0,0-1 1 0 0,0 1-1 0 0,-2 3 0 0 0,-1 5 150 0 0,0 0 1 0 0,0 1-1 0 0,1-1 0 0 0,-2 26 1 0 0,4-28-234 0 0,-1 6 133 0 0,2 23 1 0 0,0-22 29 0 0,0-17-350 0 0,0 1-1 0 0,0-1 1 0 0,0 0-1 0 0,0 1 0 0 0,0-1 1 0 0,0 1-1 0 0,0-1 1 0 0,0 1-1 0 0,0-1 0 0 0,0 1 1 0 0,0-1-1 0 0,0 0 1 0 0,1 1-1 0 0,-1-1 0 0 0,0 1 1 0 0,0-1-1 0 0,0 0 1 0 0,1 1-1 0 0,-1-1 0 0 0,0 0 1 0 0,1 1-1 0 0,-1-1 1 0 0,0 0-1 0 0,1 1 0 0 0,-1-1 1 0 0,0 0-1 0 0,1 1 1 0 0,-1-1-1 0 0,1 0 0 0 0,-1 0 1 0 0,0 0-1 0 0,1 0 1 0 0,-1 1-1 0 0,1-1 0 0 0,-1 0 1 0 0,1 0-1 0 0,-1 0 1 0 0,0 0-1 0 0,1 0 0 0 0,-1 0 1 0 0,1 0-1 0 0,-1 0 1 0 0,1 0-1 0 0,-1 0 0 0 0,1 0 1 0 0,-1 0-1 0 0,1-1 1 0 0,-1 1-1 0 0,0 0 1 0 0,1 0-1 0 0,-1 0 0 0 0,1-1 1 0 0,24-12 682 0 0,-23 11-748 0 0,10-7 142 0 0,-1 0-1 0 0,0-1 1 0 0,-1-1 0 0 0,0 0-1 0 0,-1 0 1 0 0,0-1-1 0 0,8-13 1 0 0,-5 7 55 0 0,1 1-1 0 0,17-18 1 0 0,-22 26-20 0 0,-7 8-108 0 0,-1-1 1 0 0,1 1 0 0 0,0 0 0 0 0,0 0-1 0 0,0 0 1 0 0,0 0 0 0 0,0 0 0 0 0,0 0-1 0 0,0 0 1 0 0,0 1 0 0 0,1-1 0 0 0,-1 0-1 0 0,0 1 1 0 0,0-1 0 0 0,1 0 0 0 0,-1 1 0 0 0,0 0-1 0 0,1-1 1 0 0,-1 1 0 0 0,0 0 0 0 0,1 0-1 0 0,-1-1 1 0 0,1 1 0 0 0,-1 0 0 0 0,0 0-1 0 0,3 1 1 0 0,-3 0-14 0 0,1 0-1 0 0,-1 0 0 0 0,0 0 1 0 0,1 0-1 0 0,-1 1 0 0 0,0-1 1 0 0,0 0-1 0 0,0 1 0 0 0,0-1 1 0 0,0 1-1 0 0,0-1 0 0 0,0 1 1 0 0,-1 0-1 0 0,1-1 0 0 0,0 4 1 0 0,5 7 69 0 0,-4-7-65 0 0,1-1 1 0 0,-2 1 0 0 0,1 1 0 0 0,0-1 0 0 0,-1 0 0 0 0,0 0 0 0 0,0 0-1 0 0,-1 1 1 0 0,1 5 0 0 0,0 6 28 0 0,0-15-40 0 0,-1 0 0 0 0,1-1 0 0 0,-1 1-1 0 0,1-1 1 0 0,0 1 0 0 0,0-1 0 0 0,-1 1 0 0 0,1-1-1 0 0,0 1 1 0 0,0-1 0 0 0,3 3 0 0 0,-4-4-7 0 0,1 1 1 0 0,-1-1 0 0 0,1 1-1 0 0,-1-1 1 0 0,1 1-1 0 0,-1-1 1 0 0,1 1-1 0 0,0-1 1 0 0,-1 0-1 0 0,1 1 1 0 0,0-1 0 0 0,-1 0-1 0 0,1 1 1 0 0,0-1-1 0 0,0 0 1 0 0,-1 0-1 0 0,1 0 1 0 0,0 0 0 0 0,0 1-1 0 0,-1-1 1 0 0,1 0-1 0 0,0-1 1 0 0,0 1-1 0 0,-1 0 1 0 0,1 0 0 0 0,1 0-1 0 0,41-19 7 0 0,-30 14-8 0 0,-1-1 0 0 0,1 0 0 0 0,-1-1 0 0 0,0 0 0 0 0,13-10 0 0 0,-20 12-1 0 0,1 1 0 0 0,-1 0 0 0 0,1 1 0 0 0,0-1-1 0 0,-1 1 1 0 0,8-2 0 0 0,9-8-40 0 0,-3 2-31 0 0,-14 9 61 0 0,1 1 0 0 0,0-1 0 0 0,-1 1 0 0 0,1 0 0 0 0,0 0 1 0 0,-1 1-1 0 0,1 0 0 0 0,0 0 0 0 0,6 1 0 0 0,-4-1-5 0 0,1 0-1 0 0,-1 0 1 0 0,14-3-1 0 0,-16 3 11 0 0,-5 0 5 0 0,0 0 0 0 0,0-1 0 0 0,-1 1-1 0 0,1 0 1 0 0,0 0 0 0 0,0 0 0 0 0,-1-1 0 0 0,1 1-1 0 0,0 0 1 0 0,0-1 0 0 0,-1 1 0 0 0,1 0 0 0 0,0-1-1 0 0,0 0 1 0 0,22-10 1 0 0,-5 3 0 0 0,15-9 0 0 0,-40 16 0 0 0,6 1 0 0 0,-1 0 0 0 0,1-1 0 0 0,-1 1 0 0 0,1 0 0 0 0,0 0 0 0 0,-1 0 0 0 0,1 0 0 0 0,0 0 0 0 0,-1 0 0 0 0,1 1 0 0 0,-1-1 0 0 0,1 0 0 0 0,-2 1 0 0 0,1 2 0 0 0,0-1 0 0 0,0 0 0 0 0,0 0 0 0 0,1 1 1 0 0,-1-1-1 0 0,1 1 0 0 0,0-1 0 0 0,-1 1 0 0 0,1 0 0 0 0,0 3 0 0 0,-8 28 23 0 0,8-32-21 0 0,1-1 1 0 0,0 0-1 0 0,-1 1 0 0 0,1-1 0 0 0,0 0 1 0 0,0 0-1 0 0,0 1 0 0 0,0-1 0 0 0,0 0 1 0 0,1 1-1 0 0,-1-1 0 0 0,0 0 0 0 0,1 0 1 0 0,-1 1-1 0 0,0-1 0 0 0,1 0 0 0 0,0 0 1 0 0,-1 0-1 0 0,1 1 0 0 0,0-1 0 0 0,-1 0 1 0 0,1 0-1 0 0,2 1 0 0 0,-1 0 0 0 0,0-1 0 0 0,0 0 0 0 0,0 0 1 0 0,0 0-1 0 0,0 0 0 0 0,0 0 0 0 0,1 0 0 0 0,-1-1 0 0 0,0 1 0 0 0,1-1 0 0 0,-1 0 0 0 0,3 1 0 0 0,6-1 4 0 0,-1 0 0 0 0,1-1 0 0 0,0-1 0 0 0,17-3 0 0 0,-21 3-5 0 0,1 0 1 0 0,-1-1-1 0 0,0 0 0 0 0,0 0 0 0 0,0 0 1 0 0,0-1-1 0 0,0 0 0 0 0,-1-1 1 0 0,11-8-1 0 0,-10 5 2 0 0,0 1-1 0 0,0-1 1 0 0,-1 0-1 0 0,-1-1 1 0 0,1 0-1 0 0,-1 1 1 0 0,4-12-1 0 0,1 1 0 0 0,-2-1 0 0 0,0-1 0 0 0,-1 1 0 0 0,-1-1 0 0 0,-1 0 0 0 0,-1-1 0 0 0,1-22 0 0 0,7-93-7 0 0,-2 42 1 0 0,-10 90 3 0 0,1 3-1 0 0,-1 0 0 0 0,0-1 0 0 0,0 1 1 0 0,0-1-1 0 0,0 1 0 0 0,0 0 0 0 0,0-1 1 0 0,0 1-1 0 0,-1 0 0 0 0,1-1 0 0 0,-1 1 1 0 0,-1-3-1 0 0,-16 25-45 0 0,13-14 43 0 0,1 1 1 0 0,0-1-1 0 0,0 1 0 0 0,1 0 1 0 0,-1 0-1 0 0,-2 13 0 0 0,-3 4 0 0 0,-2 5 1 0 0,2 0 1 0 0,0 1-1 0 0,2 0 1 0 0,2 0 0 0 0,-4 55-1 0 0,8-20 45 0 0,11 110 0 0 0,-9-166-22 0 0,0-1 0 0 0,0 0 0 0 0,1 0 0 0 0,0 0 0 0 0,1 0 0 0 0,0 0 0 0 0,0 0 0 0 0,0-1 0 0 0,8 13 0 0 0,9 9 192 0 0,-19-28-120 0 0,2-1-3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7.677"/>
    </inkml:context>
    <inkml:brush xml:id="br0">
      <inkml:brushProperty name="width" value="0.035" units="cm"/>
      <inkml:brushProperty name="height" value="0.035" units="cm"/>
      <inkml:brushProperty name="color" value="#33CCFF"/>
    </inkml:brush>
  </inkml:definitions>
  <inkml:trace contextRef="#ctx0" brushRef="#br0">0 63 14568 0 0,'6'-4'122'0'0,"5"-1"437"0"0,3 1 284 0 0,8 1 546 0 0,1-1-319 0 0,12-5-434 0 0,-1 2-1 0 0,1 1 0 0 0,55-1 1 0 0,-5 0-25 0 0,-78 6-517 0 0,-6 1-91 0 0,-1 0 1 0 0,0 0-1 0 0,0 0 1 0 0,1 0-1 0 0,-1 0 1 0 0,0 0-1 0 0,0 0 0 0 0,0 0 1 0 0,1 0-1 0 0,-1 0 1 0 0,0 0-1 0 0,0-1 1 0 0,0 1-1 0 0,1 0 1 0 0,-1 0-1 0 0,0 0 0 0 0,0 0 1 0 0,0 0-1 0 0,0 0 1 0 0,1-1-1 0 0,-1 1 1 0 0,0 0-1 0 0,0 0 0 0 0,0 0 1 0 0,0 0-1 0 0,0-1 1 0 0,0 1-1 0 0,1 0 1 0 0,-1 0-1 0 0,0 0 0 0 0,0-1 1 0 0,0 1-1 0 0,1-2 53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29.883"/>
    </inkml:context>
    <inkml:brush xml:id="br0">
      <inkml:brushProperty name="width" value="0.035" units="cm"/>
      <inkml:brushProperty name="height" value="0.035" units="cm"/>
      <inkml:brushProperty name="color" value="#33CCFF"/>
    </inkml:brush>
  </inkml:definitions>
  <inkml:trace contextRef="#ctx0" brushRef="#br0">199 111 4008 0 0,'-17'-2'38'0'0,"5"1"-85"0"0,1-1 233 0 0,1 0 157 0 0,0 0 177 0 0,10 2-505 0 0,-1 0 0 0 0,1 0-1 0 0,0 0 1 0 0,0 0 0 0 0,0 0 0 0 0,-1 0 0 0 0,1 0 0 0 0,0 0 0 0 0,0 0-1 0 0,-1 0 1 0 0,1 0 0 0 0,0 0 0 0 0,0 0 0 0 0,0 0 0 0 0,-1 1 0 0 0,1-1-1 0 0,0 0 1 0 0,0 0 0 0 0,0 0 0 0 0,-1 0 0 0 0,1 0 0 0 0,0 0 0 0 0,0 1-1 0 0,0-1 1 0 0,0 0 0 0 0,0 0 0 0 0,-1 0 0 0 0,1 1 0 0 0,0-1 0 0 0,0 0-1 0 0,0 0 1 0 0,0 0 0 0 0,0 1 0 0 0,0-1 0 0 0,-16 20 707 0 0,0 1 1 0 0,2 0 0 0 0,0 2-1 0 0,2-1 1 0 0,1 1 0 0 0,-15 42-1 0 0,21-49-443 0 0,0 0-1 0 0,1 0 0 0 0,1 1 0 0 0,0-1 0 0 0,1 1 1 0 0,1 0-1 0 0,1 0 0 0 0,0-1 0 0 0,1 1 0 0 0,1 0 1 0 0,6 25-1 0 0,1-8 237 0 0,0-2-1 0 0,2 1 1 0 0,2-2 0 0 0,22 43-1 0 0,-34-71-464 0 0,1 0 0 0 0,0-1 0 0 0,0 1-1 0 0,-1-1 1 0 0,2 1 0 0 0,-1-1 0 0 0,0 0 0 0 0,0 0-1 0 0,1 0 1 0 0,0 0 0 0 0,-1 0 0 0 0,1-1 0 0 0,0 1 0 0 0,0-1-1 0 0,3 2 1 0 0,-2-2 10 0 0,0 0 0 0 0,0-1-1 0 0,-1 1 1 0 0,1-1 0 0 0,0 0-1 0 0,0 0 1 0 0,0-1 0 0 0,-1 1 0 0 0,1-1-1 0 0,0 0 1 0 0,-1 0 0 0 0,6-2-1 0 0,3-2 61 0 0,0 0-1 0 0,0-1 0 0 0,-1-1 0 0 0,0 0 0 0 0,0-1 0 0 0,-1 0 0 0 0,0 0 0 0 0,0-1 0 0 0,-1 0 1 0 0,0-1-1 0 0,0 0 0 0 0,11-19 0 0 0,-5 4 108 0 0,0 1 1 0 0,-3-2-1 0 0,0 0 0 0 0,16-51 1 0 0,-24 61-130 0 0,-1 0 1 0 0,-1 0-1 0 0,0-1 1 0 0,-1 1 0 0 0,0-1-1 0 0,-2 1 1 0 0,-3-28-1 0 0,-3 7 115 0 0,-1-1 0 0 0,-16-41-1 0 0,23 73-183 0 0,-5-11 94 0 0,0-1 0 0 0,-1 1 0 0 0,-16-27 1 0 0,20 40-84 0 0,0-1 1 0 0,0 1-1 0 0,0 1 0 0 0,0-1 1 0 0,-1 0-1 0 0,0 1 1 0 0,-8-6-1 0 0,10 7-12 0 0,-1 1 0 0 0,1 0 0 0 0,-1-1 0 0 0,0 1 0 0 0,0 0 0 0 0,1 1 0 0 0,-1-1 0 0 0,0 0 0 0 0,0 1 1 0 0,0 0-1 0 0,0-1 0 0 0,0 1 0 0 0,0 0 0 0 0,-5 1 0 0 0,3 0 13 0 0,1 1 0 0 0,-1-1 1 0 0,1 1-1 0 0,-1 0 0 0 0,1 0 1 0 0,0 0-1 0 0,0 1 0 0 0,0-1 1 0 0,0 1-1 0 0,0 0 0 0 0,0 0 1 0 0,1 1-1 0 0,0-1 0 0 0,-1 1 1 0 0,1 0-1 0 0,1-1 0 0 0,-4 6 1 0 0,1 0 23 0 0,0-1 1 0 0,1 1 0 0 0,0 0-1 0 0,0 0 1 0 0,1 1 0 0 0,0-1-1 0 0,-2 15 1 0 0,2 12 87 0 0,3 1-1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0.223"/>
    </inkml:context>
    <inkml:brush xml:id="br0">
      <inkml:brushProperty name="width" value="0.035" units="cm"/>
      <inkml:brushProperty name="height" value="0.035" units="cm"/>
      <inkml:brushProperty name="color" value="#33CCFF"/>
    </inkml:brush>
  </inkml:definitions>
  <inkml:trace contextRef="#ctx0" brushRef="#br0">12 157 14672 0 0,'4'11'0'0'0,"-5"0"288"0"0,0-10-212 0 0,0 0 0 0 0,1 0 0 0 0,-1 0 0 0 0,0 0 0 0 0,0 0 1 0 0,0 0-1 0 0,0 0 0 0 0,0 0 0 0 0,0 0 0 0 0,-2 1 0 0 0,3-2-61 0 0,0 0 1 0 0,0 0-1 0 0,0 0 1 0 0,0 0-1 0 0,0 1 1 0 0,-1-1-1 0 0,1 0 1 0 0,0 0-1 0 0,0 0 1 0 0,0 0-1 0 0,0 0 1 0 0,0 0-1 0 0,0 0 1 0 0,0 1-1 0 0,-1-1 1 0 0,1 0-1 0 0,0 0 1 0 0,0 0-1 0 0,0 0 0 0 0,0 0 1 0 0,0 1-1 0 0,0-1 1 0 0,0 0-1 0 0,0 0 1 0 0,0 0-1 0 0,0 0 1 0 0,0 0-1 0 0,0 1 1 0 0,0-1-1 0 0,0 0 1 0 0,0 0-1 0 0,0 0 1 0 0,0 0-1 0 0,0 1 1 0 0,0-1-1 0 0,2 11 517 0 0,0 0 0 0 0,1 0 0 0 0,6 18 0 0 0,-5-17-211 0 0,0 0 1 0 0,-1 1-1 0 0,3 19 0 0 0,-2 0 93 0 0,-2-24-260 0 0,0 1 0 0 0,-1-1 0 0 0,0 1 0 0 0,-1 14 0 0 0,-1-21-98 0 0,1 1-1 0 0,-1 0 0 0 0,0-1 1 0 0,0 0-1 0 0,1 1 1 0 0,-2-1-1 0 0,1 1 0 0 0,0-1 1 0 0,0 0-1 0 0,-1 0 0 0 0,1 0 1 0 0,-1 0-1 0 0,0 0 1 0 0,-1 2-1 0 0,4-7 15 0 0,-1 0-1 0 0,1-1 1 0 0,0 1 0 0 0,-1 0 0 0 0,1-1-1 0 0,-1 1 1 0 0,0 0 0 0 0,0-1 0 0 0,-1-4-1 0 0,0-3 10 0 0,1-17 20 0 0,1 0-1 0 0,2 0 1 0 0,0 1 0 0 0,2-1-1 0 0,9-28 1 0 0,-11 45-59 0 0,1 0 0 0 0,1 0 0 0 0,0 0 0 0 0,0 1 0 0 0,1-1 0 0 0,0 1 0 0 0,1 1 0 0 0,0-1 0 0 0,0 1 0 0 0,1 0 0 0 0,1 1 0 0 0,-1 0 0 0 0,1 0 0 0 0,18-11 0 0 0,-9 8 109 0 0,36-14 1 0 0,-45 21-97 0 0,0 1 1 0 0,0 1 0 0 0,0-1-1 0 0,0 1 1 0 0,1 1 0 0 0,12-1 0 0 0,-18 2-23 0 0,0 1 0 0 0,0-1 0 0 0,0 1 0 0 0,0 0 0 0 0,-1 0 0 0 0,1 0 0 0 0,0 0 0 0 0,6 4 1 0 0,-8-4-7 0 0,0 0 1 0 0,0 0-1 0 0,-1 0 1 0 0,1 0 0 0 0,0 1-1 0 0,-1-1 1 0 0,1 1 0 0 0,0-1-1 0 0,-1 1 1 0 0,0 0 0 0 0,1-1-1 0 0,-1 1 1 0 0,0 0-1 0 0,0 0 1 0 0,0 0 0 0 0,0 0-1 0 0,0 2 1 0 0,1 6 41 0 0,-1 1-1 0 0,0-1 1 0 0,-1 0 0 0 0,0 0-1 0 0,0 0 1 0 0,-1 1 0 0 0,-1-1 0 0 0,0 0-1 0 0,0 0 1 0 0,-1 0 0 0 0,0-1-1 0 0,-5 12 1 0 0,-5 6 105 0 0,-1 1 0 0 0,-31 43 0 0 0,-7 0 86 0 0,26-37-130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0.701"/>
    </inkml:context>
    <inkml:brush xml:id="br0">
      <inkml:brushProperty name="width" value="0.035" units="cm"/>
      <inkml:brushProperty name="height" value="0.035" units="cm"/>
      <inkml:brushProperty name="color" value="#33CCFF"/>
    </inkml:brush>
  </inkml:definitions>
  <inkml:trace contextRef="#ctx0" brushRef="#br0">1 387 13768 0 0,'11'-13'113'0'0,"7"-4"373"0"0,-6 7 8 0 0,1 1 1 0 0,15-9-1 0 0,123-82 3062 0 0,-146 96-3402 0 0,0 0 1 0 0,0 0-1 0 0,0 0 0 0 0,7-8 0 0 0,-11 10-99 0 0,1 0-1 0 0,-1 0 1 0 0,0 1-1 0 0,0-1 1 0 0,0 0-1 0 0,0 0 1 0 0,0-1-1 0 0,-1 1 1 0 0,1 0-1 0 0,-1 0 1 0 0,1 0-1 0 0,-1 0 1 0 0,0 0-1 0 0,0-1 1 0 0,0 1-1 0 0,0 0 1 0 0,0-3-1 0 0,0 4-48 0 0,0 1-1 0 0,0-1 1 0 0,-1 0 0 0 0,1 1-1 0 0,0-1 1 0 0,0 1 0 0 0,0-1-1 0 0,-1 1 1 0 0,1-1 0 0 0,0 1-1 0 0,-1 0 1 0 0,1-1 0 0 0,0 1-1 0 0,-1-1 1 0 0,1 1 0 0 0,-1 0 0 0 0,1-1-1 0 0,0 1 1 0 0,-1 0 0 0 0,1-1-1 0 0,-1 1 1 0 0,1 0 0 0 0,-2-1-1 0 0,-15-1 69 0 0,10 3-53 0 0,1 0 1 0 0,0 0-1 0 0,-10 4 1 0 0,1 0 10 0 0,0 1-1 0 0,1 0 1 0 0,-20 12 0 0 0,27-13-17 0 0,1-1 1 0 0,0 1 0 0 0,0 0-1 0 0,0 1 1 0 0,0-1-1 0 0,1 1 1 0 0,0 0 0 0 0,0 0-1 0 0,-3 8 1 0 0,1-3 37 0 0,2 0 1 0 0,-1 0-1 0 0,2 0 1 0 0,-1 1-1 0 0,2 0 1 0 0,-1 0-1 0 0,2 0 1 0 0,0 0-1 0 0,0 1 1 0 0,1-1-1 0 0,0 1 1 0 0,1-1-1 0 0,2 18 1 0 0,-1-27-3 0 0,-1 1 0 0 0,1 0 0 0 0,-1-1 0 0 0,1 1 0 0 0,0-1 0 0 0,0 1 0 0 0,1-1 0 0 0,-1 0 0 0 0,1 1-1 0 0,0-1 1 0 0,0 0 0 0 0,4 5 0 0 0,-4-6-22 0 0,0 0 1 0 0,0-1-1 0 0,0 0 0 0 0,0 1 0 0 0,0-1 0 0 0,0 0 0 0 0,0 0 1 0 0,1 0-1 0 0,-1 0 0 0 0,0-1 0 0 0,1 1 0 0 0,-1-1 0 0 0,1 1 1 0 0,-1-1-1 0 0,1 0 0 0 0,-1 0 0 0 0,0 0 0 0 0,1 0 0 0 0,-1 0 0 0 0,4-2 1 0 0,13-1 61 0 0,0-1 1 0 0,0-1-1 0 0,-1-1 1 0 0,0-1-1 0 0,0 0 1 0 0,31-19-1 0 0,-16 5 61 0 0,0-1-1 0 0,39-37 0 0 0,-58 46-117 0 0,-1 0-1 0 0,0-1 1 0 0,-1-1 0 0 0,-1 1-1 0 0,0-2 1 0 0,-1 0-1 0 0,-1 0 1 0 0,-1-1 0 0 0,12-30-1 0 0,-12 25 12 0 0,18-33 1 0 0,-10 23-17 0 0,-14 29-25 0 0,-1 1 0 0 0,0-1 1 0 0,1 0-1 0 0,0 1 0 0 0,-1 0 0 0 0,1-1 0 0 0,0 1 0 0 0,0 0 0 0 0,0 0 0 0 0,1 0 1 0 0,-1 0-1 0 0,1 0 0 0 0,-1 0 0 0 0,1 1 0 0 0,4-3 0 0 0,-5 4 0 0 0,1-1-1 0 0,-1 1 1 0 0,0-1-1 0 0,1 1 1 0 0,-1 0-1 0 0,1-1 1 0 0,-1 1-1 0 0,1 1 1 0 0,-1-1-1 0 0,0 0 1 0 0,1 1-1 0 0,-1-1 1 0 0,1 1-1 0 0,-1 0 1 0 0,0-1-1 0 0,1 1 1 0 0,-1 0-1 0 0,0 0 1 0 0,4 3-1 0 0,-2 0 5 0 0,0-1 0 0 0,0 1 1 0 0,0 0-1 0 0,0 0 0 0 0,-1 0 0 0 0,1 0 0 0 0,-1 1 0 0 0,0-1 0 0 0,-1 1 0 0 0,1 0 1 0 0,-1 0-1 0 0,0 0 0 0 0,0 0 0 0 0,0 0 0 0 0,-1 0 0 0 0,1 9 0 0 0,0-1 35 0 0,0 0-1 0 0,-1 1 0 0 0,-1-1 1 0 0,0 0-1 0 0,-4 23 0 0 0,-2-9 166 0 0,-17 49 0 0 0,8-30 178 0 0,10-36-100 0 0,5-9-198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5T03:45:48.694"/>
    </inkml:context>
    <inkml:brush xml:id="br0">
      <inkml:brushProperty name="width" value="0.05" units="cm"/>
      <inkml:brushProperty name="height" value="0.05" units="cm"/>
      <inkml:brushProperty name="color" value="#CC0066"/>
    </inkml:brush>
  </inkml:definitions>
  <inkml:trace contextRef="#ctx0" brushRef="#br0">130 61 15776 0 0,'0'-14'0'0'0,"-19"-14"-808"0"0,-1 22 0 0 0,-21 0 808 0 0,26 4-88 0 0,-1-1 8 0 0,-2 2 80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5.387"/>
    </inkml:context>
    <inkml:brush xml:id="br0">
      <inkml:brushProperty name="width" value="0.05" units="cm"/>
      <inkml:brushProperty name="height" value="0.05" units="cm"/>
      <inkml:brushProperty name="color" value="#CC0066"/>
    </inkml:brush>
  </inkml:definitions>
  <inkml:trace contextRef="#ctx0" brushRef="#br0">27 0 16655 0 0,'0'0'0'0'0,"-5"6"0"0"0,-1-4 8 0 0,0 2 8 0 0,0 1 0 0 0,3 9 0 0 0,3-9 8 0 0,0 1 0 0 0,0 0-24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1.226"/>
    </inkml:context>
    <inkml:brush xml:id="br0">
      <inkml:brushProperty name="width" value="0.035" units="cm"/>
      <inkml:brushProperty name="height" value="0.035" units="cm"/>
      <inkml:brushProperty name="color" value="#33CCFF"/>
    </inkml:brush>
  </inkml:definitions>
  <inkml:trace contextRef="#ctx0" brushRef="#br0">233 624 14672 0 0,'-8'3'17'0'0,"4"1"74"0"0,4-3-75 0 0,0-1-1 0 0,-1 1 1 0 0,1-1 0 0 0,-1 1 0 0 0,1-1 0 0 0,0 1 0 0 0,-1-1-1 0 0,1 1 1 0 0,-1-1 0 0 0,1 1 0 0 0,-1-1 0 0 0,0 0 0 0 0,1 1-1 0 0,-1-1 1 0 0,1 0 0 0 0,-2 1 0 0 0,-35 23 1144 0 0,31-20-1001 0 0,0 1 1 0 0,0 0-1 0 0,1 0 1 0 0,-6 6 0 0 0,1 0 2 0 0,-9 8 338 0 0,2 1 0 0 0,-26 38 0 0 0,27-34-240 0 0,10-17-197 0 0,2 1 0 0 0,-1 0 0 0 0,1 1 0 0 0,0-1 1 0 0,1 0-1 0 0,0 1 0 0 0,-4 16 0 0 0,7-25-50 0 0,0 1 1 0 0,0 0-1 0 0,1-1 0 0 0,-1 1 0 0 0,0-1 1 0 0,0 1-1 0 0,0 0 0 0 0,0-1 1 0 0,1 1-1 0 0,-1-1 0 0 0,0 1 0 0 0,1-1 1 0 0,-1 1-1 0 0,0-1 0 0 0,1 1 0 0 0,-1-1 1 0 0,1 1-1 0 0,-1-1 0 0 0,1 0 1 0 0,-1 1-1 0 0,1-1 0 0 0,-1 0 0 0 0,1 1 1 0 0,-1-1-1 0 0,1 0 0 0 0,-1 1 1 0 0,2-1-1 0 0,0 1 20 0 0,-1-1 0 0 0,1 1 0 0 0,-1 0 0 0 0,1-1 0 0 0,0 0 0 0 0,0 1-1 0 0,-1-1 1 0 0,1 0 0 0 0,3 0 0 0 0,19-5 78 0 0,0 0-1 0 0,0-2 1 0 0,0-1-1 0 0,-1-1 0 0 0,0-1 1 0 0,-1-1-1 0 0,0 0 1 0 0,-1-2-1 0 0,-1-1 1 0 0,1 0-1 0 0,-2-2 0 0 0,0 0 1 0 0,-1-1-1 0 0,-1-1 1 0 0,23-30-1 0 0,-24 27 66 0 0,-9 12-65 0 0,0 1-1 0 0,-1-1 1 0 0,0-1-1 0 0,-1 1 1 0 0,0-1-1 0 0,0 1 0 0 0,3-13 1 0 0,-8 17 751 0 0,-4 6-598 0 0,-3 7-154 0 0,2 4 23 0 0,2-1 0 0 0,0 1 0 0 0,-3 20 0 0 0,4-19-46 0 0,1-9-51 0 0,1 0 1 0 0,-1 0-1 0 0,1 0 0 0 0,0 0 1 0 0,1 0-1 0 0,-1 1 1 0 0,2 4-1 0 0,-2-8-25 0 0,0 0-1 0 0,0-1 0 0 0,1 1 0 0 0,-1 0 1 0 0,0 0-1 0 0,1 0 0 0 0,-1 0 0 0 0,0 0 1 0 0,1-1-1 0 0,-1 1 0 0 0,1 0 0 0 0,-1 0 0 0 0,1-1 1 0 0,-1 1-1 0 0,1 0 0 0 0,0-1 0 0 0,-1 1 1 0 0,1-1-1 0 0,0 1 0 0 0,0-1 0 0 0,-1 1 1 0 0,1-1-1 0 0,0 1 0 0 0,0-1 0 0 0,0 0 1 0 0,-1 1-1 0 0,1-1 0 0 0,0 0 0 0 0,0 0 1 0 0,0 1-1 0 0,0-1 0 0 0,0 0 0 0 0,0 0 0 0 0,-1 0 1 0 0,1 0-1 0 0,0 0 0 0 0,0-1 0 0 0,0 1 1 0 0,1 0-1 0 0,18-8 53 0 0,-1 0 0 0 0,0-2 0 0 0,0 0-1 0 0,-1-1 1 0 0,20-16 0 0 0,-29 21-49 0 0,0-1 0 0 0,0 0 0 0 0,-1-1-1 0 0,0 0 1 0 0,0 0 0 0 0,-1-1 0 0 0,0 1 0 0 0,-1-2-1 0 0,0 1 1 0 0,0-1 0 0 0,-1 0 0 0 0,0 0 0 0 0,-1 0-1 0 0,0-1 1 0 0,0 0 0 0 0,3-21 0 0 0,-4 12 2 0 0,-2 0 1 0 0,0 1-1 0 0,-3-29 1 0 0,-11-59 30 0 0,2 28-20 0 0,7 40-15 0 0,2 9 10 0 0,-11-48 0 0 0,12 74-18 0 0,-1 0 0 0 0,0-1 1 0 0,1 1-1 0 0,-2 0 0 0 0,1 0 0 0 0,0 0 1 0 0,-1 0-1 0 0,0 0 0 0 0,-5-6 1 0 0,10 15 13 0 0,0-1 1 0 0,0 1-1 0 0,-1-1 1 0 0,0 1-1 0 0,0-1 1 0 0,0 1-1 0 0,0 0 1 0 0,-1 0-1 0 0,1 5 1 0 0,0 1-3 0 0,15 199 291 0 0,-16-169-196 0 0,-1 0 0 0 0,-2-1 0 0 0,-10 50 0 0 0,-9 12 135 0 0,13-70-166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1.411"/>
    </inkml:context>
    <inkml:brush xml:id="br0">
      <inkml:brushProperty name="width" value="0.035" units="cm"/>
      <inkml:brushProperty name="height" value="0.035" units="cm"/>
      <inkml:brushProperty name="color" value="#33CCFF"/>
    </inkml:brush>
  </inkml:definitions>
  <inkml:trace contextRef="#ctx0" brushRef="#br0">0 8 15072 0 0,'3'-1'3'0'0,"9"-1"72"0"0,7-1 177 0 0,-13 2-113 0 0,0 1 0 0 0,-1-1 1 0 0,1 2-1 0 0,0-1 1 0 0,12 2-1 0 0,-12-1 293 0 0,1 0 0 0 0,-1-1 0 0 0,13-1 0 0 0,-13 1-62 0 0,1-1 0 0 0,-1 2 0 0 0,1-1 0 0 0,7 2-1 0 0,-12-2-229 0 0,0 1 0 0 0,0-1 0 0 0,0 1 0 0 0,0 0 0 0 0,0 0 0 0 0,0 0 0 0 0,0 0 0 0 0,0 0 0 0 0,-1 0 0 0 0,1 1 0 0 0,0-1-1 0 0,-1 0 1 0 0,1 1 0 0 0,-1-1 0 0 0,0 1 0 0 0,1 0 0 0 0,0 2 0 0 0,2 3 23 0 0,-1-1 1 0 0,0 2-1 0 0,0-1 1 0 0,-1 0-1 0 0,0 1 1 0 0,0-1-1 0 0,-1 1 1 0 0,0-1-1 0 0,0 1 0 0 0,-1 0 1 0 0,-1 12-1 0 0,1-4-16 0 0,-2 0-1 0 0,0 1 0 0 0,-1-1 0 0 0,-1 0 1 0 0,0 0-1 0 0,-8 17 0 0 0,4-8 38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1.568"/>
    </inkml:context>
    <inkml:brush xml:id="br0">
      <inkml:brushProperty name="width" value="0.035" units="cm"/>
      <inkml:brushProperty name="height" value="0.035" units="cm"/>
      <inkml:brushProperty name="color" value="#33CCFF"/>
    </inkml:brush>
  </inkml:definitions>
  <inkml:trace contextRef="#ctx0" brushRef="#br0">0 30 15472 0 0,'5'-3'0'0'0,"4"-7"656"0"0,0-7 663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2.061"/>
    </inkml:context>
    <inkml:brush xml:id="br0">
      <inkml:brushProperty name="width" value="0.035" units="cm"/>
      <inkml:brushProperty name="height" value="0.035" units="cm"/>
      <inkml:brushProperty name="color" value="#33CCFF"/>
    </inkml:brush>
  </inkml:definitions>
  <inkml:trace contextRef="#ctx0" brushRef="#br0">80 161 13360 0 0,'-16'25'214'0'0,"4"1"864"0"0,10-19-858 0 0,-22 53 2347 0 0,19-47-2327 0 0,-11 23 1019 0 0,16-35-1215 0 0,-1-1 0 0 0,1 1-1 0 0,-1 0 1 0 0,1 0 0 0 0,-1 1-1 0 0,1-1 1 0 0,-1 0 0 0 0,1 0 0 0 0,0 0-1 0 0,0 0 1 0 0,0 0 0 0 0,0 0 0 0 0,0 0-1 0 0,0 0 1 0 0,0 1 0 0 0,0 1 0 0 0,1 0 91 0 0,-2-2-93 0 0,1 0 0 0 0,0 0 0 0 0,0 0 0 0 0,0 0 0 0 0,0 0-1 0 0,0 0 1 0 0,1 0 0 0 0,-1 0 0 0 0,0 0 0 0 0,0 0 0 0 0,1 0 0 0 0,-1 0 0 0 0,0 0 0 0 0,1-1 0 0 0,-1 1 0 0 0,1 0 0 0 0,-1 0 0 0 0,1 0 0 0 0,0-1 0 0 0,-1 1 0 0 0,1 0 0 0 0,0 0 0 0 0,-1-1 0 0 0,1 1 0 0 0,0-1 0 0 0,0 1 0 0 0,0-1 0 0 0,-1 1 0 0 0,1-1 0 0 0,0 1-1 0 0,0-1 1 0 0,0 0 0 0 0,0 1 0 0 0,0-1 0 0 0,0 0 0 0 0,0 0 0 0 0,1 0 0 0 0,2 1 28 0 0,-1-1 0 0 0,0 0 0 0 0,1 0 0 0 0,-1-1 0 0 0,7-1 0 0 0,-2-1 82 0 0,3-4-84 0 0,9-5 88 0 0,0-1 1 0 0,23-21 0 0 0,-21 10 40 0 0,20-27 1 0 0,12-12 119 0 0,-35 41-191 0 0,19-17 94 0 0,-34 35-174 0 0,0 1 1 0 0,0 0-1 0 0,1 0 1 0 0,-1 0 0 0 0,1 0-1 0 0,-1 1 1 0 0,11-4-1 0 0,-14 6-29 0 0,0 0 0 0 0,1 0-1 0 0,-1 0 1 0 0,0 0 0 0 0,1 1-1 0 0,-1-1 1 0 0,0 0 0 0 0,0 1-1 0 0,1-1 1 0 0,-1 1 0 0 0,0-1-1 0 0,0 1 1 0 0,1 0 0 0 0,-1-1-1 0 0,0 1 1 0 0,0 0 0 0 0,0 0-1 0 0,0 0 1 0 0,0 0 0 0 0,0 0-1 0 0,-1 0 1 0 0,3 2 0 0 0,20 30 170 0 0,-21-29-156 0 0,2 3 8 0 0,-1 1 0 0 0,1-1 1 0 0,-2 0-1 0 0,1 1 1 0 0,-1 0-1 0 0,0 0 1 0 0,1 13-1 0 0,0 54 1022 0 0,-3-67-789 0 0,1-10-264 0 0,-1 1 1 0 0,1 0 0 0 0,0-1 0 0 0,-1 1 0 0 0,1 0 0 0 0,0-1 0 0 0,0 1 0 0 0,0 0 0 0 0,0 0 0 0 0,1-2 0 0 0,4-4 10 0 0,15-27 6 0 0,-6 8-10 0 0,1 1-1 0 0,2 1 0 0 0,24-28 1 0 0,-23 35 0 0 0,34-24 0 0 0,-33 26-5 0 0,-14 11-4 0 0,0 1 1 0 0,-1-1 0 0 0,1 1 0 0 0,0 0 0 0 0,1 0 0 0 0,-1 0-1 0 0,0 1 1 0 0,1 0 0 0 0,-1 1 0 0 0,1-1 0 0 0,0 1 0 0 0,0 1 0 0 0,-1-1-1 0 0,12 1 1 0 0,-16 1-1 0 0,0-1 0 0 0,0 1-1 0 0,-1-1 1 0 0,1 1 0 0 0,0 0-1 0 0,0 0 1 0 0,0 0 0 0 0,-1 0-1 0 0,1 0 1 0 0,0 0 0 0 0,-1 0-1 0 0,1 1 1 0 0,-1-1 0 0 0,1 0-1 0 0,-1 1 1 0 0,0-1 0 0 0,1 1-1 0 0,-1 0 1 0 0,0-1 0 0 0,0 1-1 0 0,1 2 1 0 0,-1 0 12 0 0,1 0 1 0 0,-1 0-1 0 0,0 0 0 0 0,0 0 1 0 0,0 0-1 0 0,-1 0 0 0 0,1 0 1 0 0,-1 0-1 0 0,0 6 0 0 0,-1-1 14 0 0,-1-1 0 0 0,1 0 0 0 0,-1 0 0 0 0,-1 0 0 0 0,0 0 0 0 0,-4 8 0 0 0,-26 44 204 0 0,4-10 1 0 0,14-20-58 0 0,10-17-91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2.604"/>
    </inkml:context>
    <inkml:brush xml:id="br0">
      <inkml:brushProperty name="width" value="0.035" units="cm"/>
      <inkml:brushProperty name="height" value="0.035" units="cm"/>
      <inkml:brushProperty name="color" value="#33CCFF"/>
    </inkml:brush>
  </inkml:definitions>
  <inkml:trace contextRef="#ctx0" brushRef="#br0">209 618 15776 0 0,'-31'12'400'0'0,"-12"6"1262"0"0,24-8-676 0 0,1 0 1 0 0,0 1 0 0 0,-21 17 0 0 0,34-23-844 0 0,0-1 1 0 0,0 1-1 0 0,1 0 1 0 0,-7 10-1 0 0,9-14-118 0 0,1 1 1 0 0,0-1-1 0 0,0 1 0 0 0,0 0 0 0 0,1-1 0 0 0,-1 1 1 0 0,0 0-1 0 0,0 0 0 0 0,1 0 0 0 0,-1-1 0 0 0,1 1 1 0 0,0 0-1 0 0,0 0 0 0 0,-1 0 0 0 0,1 0 0 0 0,0 0 1 0 0,1 0-1 0 0,-1-1 0 0 0,0 1 0 0 0,0 0 0 0 0,1 2 1 0 0,0-3-20 0 0,0 1 0 0 0,0-1 0 0 0,1 0 0 0 0,-1 0 1 0 0,0 0-1 0 0,0 0 0 0 0,0 0 0 0 0,1 0 1 0 0,-1 0-1 0 0,0-1 0 0 0,1 1 0 0 0,-1 0 0 0 0,1-1 1 0 0,1 1-1 0 0,23 6 29 0 0,-26-7-35 0 0,11 2 7 0 0,0-1 0 0 0,1 0 0 0 0,-1-1 0 0 0,0 0 0 0 0,0 0 0 0 0,0-1 0 0 0,1-1 0 0 0,-1 0 0 0 0,0 0 0 0 0,-1-1 0 0 0,1-1 0 0 0,0 1 0 0 0,-1-2 0 0 0,0 0 0 0 0,0 0 0 0 0,0 0 0 0 0,-1-1 0 0 0,1-1 0 0 0,-1 0 0 0 0,-1 0 0 0 0,0-1 0 0 0,14-15 0 0 0,-10 8 21 0 0,1 0 0 0 0,-2-1 1 0 0,0-1-1 0 0,-1 0 0 0 0,-1 0 0 0 0,9-21 0 0 0,-14 31 73 0 0,-2 9 54 0 0,-2-1-141 0 0,0 0 1 0 0,0 0-1 0 0,0 0 0 0 0,0 0 0 0 0,0 0 0 0 0,0 0 0 0 0,0 0 0 0 0,0 0 1 0 0,0 0-1 0 0,0 0 0 0 0,-1 0 0 0 0,0 2 0 0 0,-1 2 20 0 0,0 0-1 0 0,1 0 0 0 0,-1 1 0 0 0,1-1 1 0 0,0 1-1 0 0,0 0 0 0 0,0-1 0 0 0,1 1 1 0 0,0 0-1 0 0,0-1 0 0 0,1 1 0 0 0,0-1 1 0 0,1 8-1 0 0,-1-10-8 0 0,0-1 1 0 0,0 1-1 0 0,0 0 1 0 0,1 0-1 0 0,-1 0 1 0 0,1-1 0 0 0,0 1-1 0 0,0-1 1 0 0,0 1-1 0 0,0-1 1 0 0,0 0-1 0 0,0 1 1 0 0,1-1-1 0 0,-1 0 1 0 0,1-1-1 0 0,-1 1 1 0 0,1 0-1 0 0,0-1 1 0 0,0 1-1 0 0,0-1 1 0 0,0 0-1 0 0,0 0 1 0 0,0 0-1 0 0,0-1 1 0 0,4 1 0 0 0,6 1 28 0 0,0-1 0 0 0,-1-1 0 0 0,1-1 0 0 0,0 1 0 0 0,0-2 0 0 0,-1 0 0 0 0,22-6 1 0 0,0-3 55 0 0,48-22 0 0 0,-72 29-92 0 0,0-1 1 0 0,0 0 0 0 0,-1-1-1 0 0,0 0 1 0 0,0 0-1 0 0,0-1 1 0 0,-1 0 0 0 0,0-1-1 0 0,0 1 1 0 0,0-2-1 0 0,-1 1 1 0 0,-1-1 0 0 0,0 0-1 0 0,0 0 1 0 0,0-1-1 0 0,-1 0 1 0 0,6-15 0 0 0,-6 4 9 0 0,0 0 0 0 0,-1 0 1 0 0,-2 0-1 0 0,0 0 1 0 0,-1-1-1 0 0,-1 1 0 0 0,-1 0 1 0 0,0-1-1 0 0,-7-24 1 0 0,3 22 0 0 0,-1 0 1 0 0,-1 0-1 0 0,-1 1 1 0 0,-2 0-1 0 0,0 0 1 0 0,-1 2-1 0 0,-25-37 1 0 0,32 52-19 0 0,-1-1 1 0 0,0 1 0 0 0,-1 0 0 0 0,0 1 0 0 0,0 0 0 0 0,0-1 0 0 0,-8-4 0 0 0,12 9-6 0 0,0 0 1 0 0,0-1 0 0 0,0 1-1 0 0,0 0 1 0 0,-1 0-1 0 0,1 1 1 0 0,0-1 0 0 0,-1 0-1 0 0,1 1 1 0 0,-1 0-1 0 0,1-1 1 0 0,0 1 0 0 0,-1 0-1 0 0,1 0 1 0 0,-1 0-1 0 0,1 1 1 0 0,-1-1 0 0 0,1 0-1 0 0,0 1 1 0 0,-1 0-1 0 0,1-1 1 0 0,0 1-1 0 0,-1 0 1 0 0,1 0 0 0 0,0 0-1 0 0,-4 3 1 0 0,1 1 11 0 0,0-1-1 0 0,0 1 1 0 0,1 0 0 0 0,-1 0-1 0 0,1 1 1 0 0,0-1 0 0 0,1 1-1 0 0,-1 0 1 0 0,1 0 0 0 0,0 0 0 0 0,1 1-1 0 0,0-1 1 0 0,-3 12 0 0 0,1 1 27 0 0,1 0 0 0 0,1 0 0 0 0,0 31 0 0 0,3-35-10 0 0,0 1 0 0 0,2 0-1 0 0,0-1 1 0 0,0 1 0 0 0,1-1 0 0 0,1 0 0 0 0,7 15 0 0 0,54 99 185 0 0,-53-106-186 0 0,52 85 134 0 0,-44-77-112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3.235"/>
    </inkml:context>
    <inkml:brush xml:id="br0">
      <inkml:brushProperty name="width" value="0.035" units="cm"/>
      <inkml:brushProperty name="height" value="0.035" units="cm"/>
      <inkml:brushProperty name="color" value="#33CCFF"/>
    </inkml:brush>
  </inkml:definitions>
  <inkml:trace contextRef="#ctx0" brushRef="#br0">167 404 18295 0 0,'0'8'54'0'0,"0"3"186"0"0,0 8 464 0 0,0-16-551 0 0,1 0-43 0 0,-1 1 0 0 0,0 0-1 0 0,-1-1 1 0 0,1 1 0 0 0,-1 0 0 0 0,0-1-1 0 0,1 1 1 0 0,-4 5 0 0 0,1 1 97 0 0,-3 10 400 0 0,-1-1 1 0 0,0 0-1 0 0,-2 0 0 0 0,-11 20 1 0 0,16-33-433 0 0,0 0 0 0 0,-1 0 0 0 0,-7 8 0 0 0,11-13-126 0 0,-1 1 0 0 0,1-1-1 0 0,-1 1 1 0 0,0-1 0 0 0,1 0 0 0 0,-1 0 0 0 0,0 0 0 0 0,0 0 0 0 0,1 0 0 0 0,-1 0 0 0 0,0 0 0 0 0,0-1-1 0 0,0 1 1 0 0,0-1 0 0 0,0 1 0 0 0,0-1 0 0 0,-3 0 0 0 0,4 0-36 0 0,0 0 1 0 0,0-1-1 0 0,0 1 1 0 0,0 0-1 0 0,0-1 1 0 0,0 1-1 0 0,0-1 1 0 0,0 1-1 0 0,0-1 1 0 0,1 0-1 0 0,-1 1 1 0 0,0-1-1 0 0,0 0 1 0 0,1 0 0 0 0,-1 1-1 0 0,0-1 1 0 0,0-1-1 0 0,-11-19 95 0 0,9 14-92 0 0,0 0-2 0 0,0-1 0 0 0,0 0 0 0 0,1 1 0 0 0,0-1 1 0 0,0 0-1 0 0,1 0 0 0 0,0-1 0 0 0,1-13 1 0 0,1-7 10 0 0,5-30 0 0 0,-6 56-23 0 0,5-28 13 0 0,2 0 0 0 0,1 0 1 0 0,16-43-1 0 0,48-84 6 0 0,-66 147-21 0 0,22-40 2 0 0,-25 47-1 0 0,-1 0-1 0 0,1 0 1 0 0,0 0-1 0 0,0 1 1 0 0,1-1 0 0 0,-1 1-1 0 0,1 0 1 0 0,0 0 0 0 0,6-3-1 0 0,-9 5 0 0 0,0 0 0 0 0,0 0 0 0 0,0 1 0 0 0,1-1 0 0 0,-1 1 0 0 0,0-1 0 0 0,0 1 0 0 0,1 0 0 0 0,-1-1 0 0 0,0 1 0 0 0,1 0 0 0 0,-1 0 0 0 0,0 0 0 0 0,1 0 0 0 0,-1 0 0 0 0,1 0 0 0 0,-1 0 0 0 0,0 1 0 0 0,1-1 0 0 0,-1 0 0 0 0,0 1 0 0 0,0-1 0 0 0,1 1 0 0 0,-1-1 1 0 0,0 1-1 0 0,0 0 0 0 0,0-1 0 0 0,0 1 0 0 0,0 0 0 0 0,1 0 0 0 0,-2 0 0 0 0,1 0 0 0 0,0 0 0 0 0,0 0 0 0 0,0 0 0 0 0,0 0 0 0 0,-1 0 0 0 0,1 1 0 0 0,0-1 0 0 0,-1 0 0 0 0,1 0 0 0 0,-1 1 0 0 0,1-1 0 0 0,-1 2 0 0 0,3 7 2 0 0,0 1 0 0 0,-2-1 1 0 0,1 1-1 0 0,0 16 0 0 0,-2-18 2 0 0,23 189 126 0 0,-21-174-91 0 0,0 10 31 0 0,-1-32-48 0 0,-1 1 1 0 0,0-1 0 0 0,1 0 0 0 0,-1 0 0 0 0,1 0-1 0 0,0 0 1 0 0,0 0 0 0 0,0 0 0 0 0,0-1 0 0 0,0 1-1 0 0,3 3 1 0 0,-4-5-4 0 0,1 0 0 0 0,0 0 0 0 0,0 0-1 0 0,-1 0 1 0 0,1 0 0 0 0,0 0 0 0 0,0 0 0 0 0,-1 0-1 0 0,1 0 1 0 0,0 0 0 0 0,-1 0 0 0 0,1-1 0 0 0,0 1 0 0 0,0 0-1 0 0,-1 0 1 0 0,1-1 0 0 0,-1 1 0 0 0,1-1 0 0 0,0 1-1 0 0,-1-1 1 0 0,1 1 0 0 0,-1-1 0 0 0,1 1 0 0 0,-1-1-1 0 0,1 1 1 0 0,0-2 0 0 0,17-18 105 0 0,3-11 6 0 0,-1-1-1 0 0,23-50 1 0 0,3-6 65 0 0,-40 77-170 0 0,36-55 143 0 0,-38 60-136 0 0,2-1 0 0 0,-1 1 0 0 0,1 0 0 0 0,0 0-1 0 0,0 0 1 0 0,14-9 0 0 0,-19 14-22 0 0,1 0 0 0 0,-1 0 0 0 0,1 0 0 0 0,-1 1 0 0 0,1-1 0 0 0,0 0-1 0 0,-1 1 1 0 0,1 0 0 0 0,0-1 0 0 0,-1 1 0 0 0,1 0 0 0 0,0-1 0 0 0,0 1 0 0 0,-1 0 0 0 0,1 0-1 0 0,0 1 1 0 0,0-1 0 0 0,-1 0 0 0 0,1 1 0 0 0,3 0 0 0 0,-3 0 7 0 0,0 1 0 0 0,0-1 1 0 0,0 0-1 0 0,0 1 0 0 0,0 0 0 0 0,0-1 0 0 0,0 1 0 0 0,-1 0 1 0 0,1 0-1 0 0,-1 0 0 0 0,1 0 0 0 0,1 5 0 0 0,1 1 29 0 0,0 1 0 0 0,-1 0 0 0 0,0 0 0 0 0,-1 0 0 0 0,0 1 0 0 0,2 14 0 0 0,-3 9 106 0 0,0 0-1 0 0,-2 0 0 0 0,-9 54 1 0 0,9-80-117 0 0,0 0-1 0 0,0 0 1 0 0,1 0 0 0 0,0 0 0 0 0,2 9 0 0 0,-2-13-20 0 0,1 0 0 0 0,-1 0 0 0 0,1-1 0 0 0,0 1 0 0 0,0 0 0 0 0,0-1 0 0 0,0 1 0 0 0,0-1 1 0 0,1 1-1 0 0,-1-1 0 0 0,1 0 0 0 0,0 0 0 0 0,-1 0 0 0 0,1 0 0 0 0,0 0 0 0 0,3 3 0 0 0,7 2 57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3.787"/>
    </inkml:context>
    <inkml:brush xml:id="br0">
      <inkml:brushProperty name="width" value="0.035" units="cm"/>
      <inkml:brushProperty name="height" value="0.035" units="cm"/>
      <inkml:brushProperty name="color" value="#33CCFF"/>
    </inkml:brush>
  </inkml:definitions>
  <inkml:trace contextRef="#ctx0" brushRef="#br0">146 171 14272 0 0,'-11'7'395'0'0,"0"11"1004"0"0,-1 0-320 0 0,-5 0-692 0 0,0 1 1 0 0,1 1-1 0 0,1 0 1 0 0,-12 23-1 0 0,24-36-332 0 0,0-1 0 0 0,0 1 0 0 0,0 0 0 0 0,1 0 0 0 0,-2 8 0 0 0,4-12-40 0 0,-1 0 1 0 0,1 0-1 0 0,-1 0 0 0 0,1 0 0 0 0,0 0 1 0 0,0 0-1 0 0,0 0 0 0 0,1 0 0 0 0,-1 0 1 0 0,1 0-1 0 0,0 0 0 0 0,-1 0 0 0 0,1 0 0 0 0,2 3 1 0 0,-2-4 1 0 0,0-1 1 0 0,0 0-1 0 0,1 0 1 0 0,-1 0-1 0 0,0 0 1 0 0,0 0-1 0 0,1 0 1 0 0,-1-1 0 0 0,0 1-1 0 0,1 0 1 0 0,-1-1-1 0 0,1 1 1 0 0,-1-1-1 0 0,1 1 1 0 0,-1-1-1 0 0,1 0 1 0 0,-1 1-1 0 0,1-1 1 0 0,-1 0-1 0 0,1 0 1 0 0,-1 0-1 0 0,3-1 1 0 0,4 1 73 0 0,1-2 1 0 0,14-3-1 0 0,-19 4-66 0 0,8-2 58 0 0,0 0-1 0 0,0-1 0 0 0,0-1 1 0 0,-1 0-1 0 0,0-1 1 0 0,0 0-1 0 0,0 0 0 0 0,-1-1 1 0 0,0 0-1 0 0,0-1 0 0 0,-1 0 1 0 0,10-11-1 0 0,-3 0 103 0 0,-4 6 15 0 0,-1 0-1 0 0,0-1 1 0 0,16-27 0 0 0,-25 37-149 0 0,0-1 0 0 0,0 0 0 0 0,0 1 1 0 0,-1-1-1 0 0,0 0 0 0 0,0 0 0 0 0,0 0 0 0 0,0 0 1 0 0,-1 0-1 0 0,1 0 0 0 0,-1 0 0 0 0,-1 0 0 0 0,1 0 1 0 0,-1 0-1 0 0,0 0 0 0 0,0 0 0 0 0,-3-8 0 0 0,2 6 26 0 0,0 3 18 0 0,1 0 1 0 0,0 0-1 0 0,-1 0 1 0 0,0 0-1 0 0,0 0 1 0 0,0 0-1 0 0,-1 0 1 0 0,1 1-1 0 0,-1-1 1 0 0,0 1-1 0 0,-3-4 1 0 0,5 7-65 0 0,1 0 1 0 0,-1 0-1 0 0,1-1 0 0 0,-1 1 0 0 0,1 0 1 0 0,0-1-1 0 0,-1 1 0 0 0,1 0 1 0 0,0-1-1 0 0,-1 1 0 0 0,1 0 1 0 0,0-1-1 0 0,-1 1 0 0 0,1-1 1 0 0,0 1-1 0 0,0 0 0 0 0,0-1 1 0 0,-1 1-1 0 0,1-1 0 0 0,0 1 0 0 0,0-1 1 0 0,0 0-1 0 0,0 1-9 0 0,0-1 0 0 0,0 1 1 0 0,1 0-1 0 0,-1 0 0 0 0,0-1 0 0 0,1 1 0 0 0,-1 0 0 0 0,0 0 0 0 0,0-1 1 0 0,1 1-1 0 0,-1 0 0 0 0,0 0 0 0 0,1 0 0 0 0,-1 0 0 0 0,0 0 0 0 0,1-1 1 0 0,-1 1-1 0 0,1 0 0 0 0,-1 0 0 0 0,0 0 0 0 0,1 0 0 0 0,23 1 332 0 0,-3 3-239 0 0,0 0 1 0 0,0 2-1 0 0,-1 0 0 0 0,39 18 0 0 0,-48-18-76 0 0,-5-3-10 0 0,-1-1 1 0 0,1 1 0 0 0,-1 1-1 0 0,9 6 1 0 0,-13-9-22 0 0,0 0 1 0 0,0 0-1 0 0,0 0 1 0 0,0 0-1 0 0,0 0 1 0 0,0 1-1 0 0,-1-1 0 0 0,1 0 1 0 0,0 1-1 0 0,-1-1 1 0 0,1 0-1 0 0,-1 1 1 0 0,1-1-1 0 0,-1 1 1 0 0,0-1-1 0 0,1 0 1 0 0,-1 1-1 0 0,0-1 1 0 0,0 1-1 0 0,0-1 1 0 0,0 1-1 0 0,0-1 0 0 0,-1 1 1 0 0,1-1-1 0 0,-1 3 1 0 0,0 0 31 0 0,0 1 0 0 0,-1-1 0 0 0,0 1 1 0 0,0-1-1 0 0,0 0 0 0 0,0 1 0 0 0,-1-1 0 0 0,1 0 1 0 0,-1 0-1 0 0,0-1 0 0 0,0 1 0 0 0,-1-1 0 0 0,-4 5 0 0 0,4-5-9 0 0,-2 2 61 0 0,-1 0-1 0 0,1-1 1 0 0,-1 0 0 0 0,-11 6 0 0 0,28-42 234 0 0,-1 13-299 0 0,1 0-1 0 0,1 1 0 0 0,19-26 1 0 0,11-17 19 0 0,-37 54-41 0 0,0 1 0 0 0,1 0-1 0 0,0 0 1 0 0,0 0 0 0 0,0 0-1 0 0,1 1 1 0 0,0 0 0 0 0,0 0-1 0 0,0 1 1 0 0,1 0-1 0 0,-1 0 1 0 0,1 0 0 0 0,0 1-1 0 0,0 0 1 0 0,0 0 0 0 0,1 0-1 0 0,-1 1 1 0 0,14-2-1 0 0,-7 2 2 0 0,-10 0-2 0 0,0 1 0 0 0,1 1-1 0 0,-1-1 1 0 0,8 1-1 0 0,-11 0-2 0 0,1 0 1 0 0,-1 0-1 0 0,0 0 0 0 0,1 1 0 0 0,-1-1 0 0 0,1 1 0 0 0,-1-1 0 0 0,0 1 1 0 0,0-1-1 0 0,1 1 0 0 0,-1 0 0 0 0,0-1 0 0 0,0 1 0 0 0,0 0 0 0 0,0 0 1 0 0,0 0-1 0 0,0 0 0 0 0,0 0 0 0 0,1 2 0 0 0,2 1 2 0 0,-1 1 0 0 0,0-1-1 0 0,-1 1 1 0 0,1 0 0 0 0,-1 0 0 0 0,0 0-1 0 0,0 0 1 0 0,0 0 0 0 0,-1 0 0 0 0,0 1-1 0 0,0-1 1 0 0,0 0 0 0 0,-1 1 0 0 0,0 5-1 0 0,1 2 9 0 0,-2 0 0 0 0,0 0 0 0 0,0 1 0 0 0,-1-1 0 0 0,-6 19 0 0 0,7-28-5 0 0,0-1 0 0 0,0 1 0 0 0,1 0 1 0 0,-1 0-1 0 0,0 6 0 0 0,1-5 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3.946"/>
    </inkml:context>
    <inkml:brush xml:id="br0">
      <inkml:brushProperty name="width" value="0.035" units="cm"/>
      <inkml:brushProperty name="height" value="0.035" units="cm"/>
      <inkml:brushProperty name="color" value="#33CCFF"/>
    </inkml:brush>
  </inkml:definitions>
  <inkml:trace contextRef="#ctx0" brushRef="#br0">9 0 16072 0 0,'-3'6'677'0'0,"2"-5"-560"0"0,1 0 1 0 0,-1 0-1 0 0,1-1 1 0 0,-1 1-1 0 0,1 0 0 0 0,-1 0 1 0 0,1 0-1 0 0,0 0 1 0 0,-1 0-1 0 0,1 0 1 0 0,0 0-1 0 0,0 0 1 0 0,-1 0-1 0 0,1-1 0 0 0,0 1 1 0 0,0 0-1 0 0,0 0 1 0 0,0 0-1 0 0,0 0 1 0 0,0 0-1 0 0,1 0 1 0 0,-1 0-1 0 0,1 2 0 0 0,38 96 3653 0 0,-26-62-3332 0 0,-8-23-223 0 0,-2 0 1 0 0,3 16-1 0 0,-2-11 77 0 0,-4-4-79 0 0,2-8-108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4.099"/>
    </inkml:context>
    <inkml:brush xml:id="br0">
      <inkml:brushProperty name="width" value="0.035" units="cm"/>
      <inkml:brushProperty name="height" value="0.035" units="cm"/>
      <inkml:brushProperty name="color" value="#33CCFF"/>
    </inkml:brush>
  </inkml:definitions>
  <inkml:trace contextRef="#ctx0" brushRef="#br0">17 32 17983 0 0,'0'-7'0'0'0,"-4"-1"512"0"0,-5 8 520 0 0,5-5 248 0 0,8-2 224 0 0,0 5-376 0 0,5-1-392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4.301"/>
    </inkml:context>
    <inkml:brush xml:id="br0">
      <inkml:brushProperty name="width" value="0.035" units="cm"/>
      <inkml:brushProperty name="height" value="0.035" units="cm"/>
      <inkml:brushProperty name="color" value="#33CCFF"/>
    </inkml:brush>
  </inkml:definitions>
  <inkml:trace contextRef="#ctx0" brushRef="#br0">17 1 16072 0 0,'0'13'95'0'0,"-1"6"349"0"0,-1-1 255 0 0,-3 10 569 0 0,0 5 130 0 0,3-10-933 0 0,0 285 2701 0 0,3-288-3007 0 0,-1-16-131 0 0,0 24 320 0 0,2 0 0 0 0,6 40 0 0 0,-2-45-99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5.511"/>
    </inkml:context>
    <inkml:brush xml:id="br0">
      <inkml:brushProperty name="width" value="0.05" units="cm"/>
      <inkml:brushProperty name="height" value="0.05" units="cm"/>
      <inkml:brushProperty name="color" value="#CC0066"/>
    </inkml:brush>
  </inkml:definitions>
  <inkml:trace contextRef="#ctx0" brushRef="#br0">140 12 13464 0 0,'-6'0'0'0'0,"-22"-2"8"0"0,-28-7 8 0 0,18 9 104 0 0,27 11 112 0 0,11 10 136 0 0,0 4 152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4.953"/>
    </inkml:context>
    <inkml:brush xml:id="br0">
      <inkml:brushProperty name="width" value="0.035" units="cm"/>
      <inkml:brushProperty name="height" value="0.035" units="cm"/>
      <inkml:brushProperty name="color" value="#33CCFF"/>
    </inkml:brush>
  </inkml:definitions>
  <inkml:trace contextRef="#ctx0" brushRef="#br0">0 173 17583 0 0,'9'-9'59'0'0,"5"-3"199"0"0,-11 10-165 0 0,1 0-1 0 0,-1-1 0 0 0,1 1 0 0 0,-1 1 0 0 0,1-1 0 0 0,0 1 1 0 0,-1-1-1 0 0,1 1 0 0 0,7-1 0 0 0,6-2 678 0 0,-1 0 0 0 0,21-9-1 0 0,-23 8-310 0 0,0 0 0 0 0,0 1-1 0 0,27-5 1 0 0,-24 8-201 0 0,1 0 0 0 0,-1 0 0 0 0,18 3 0 0 0,-30-1-216 0 0,-1-1 0 0 0,1 1 1 0 0,-1 0-1 0 0,0 0 0 0 0,1 0 0 0 0,-1 1 1 0 0,0 0-1 0 0,0-1 0 0 0,0 1 0 0 0,0 1 0 0 0,0-1 1 0 0,-1 1-1 0 0,1-1 0 0 0,-1 1 0 0 0,1 0 0 0 0,-1 0 1 0 0,3 4-1 0 0,-5-5-30 0 0,0 0 1 0 0,0 0-1 0 0,0 0 1 0 0,-1 0 0 0 0,1 0-1 0 0,-1 0 1 0 0,1 0-1 0 0,-1 0 1 0 0,0 0-1 0 0,0 1 1 0 0,0-1-1 0 0,0 0 1 0 0,0 0-1 0 0,-1 0 1 0 0,1 0-1 0 0,0 0 1 0 0,-1 0-1 0 0,0 0 1 0 0,1 0-1 0 0,-3 4 1 0 0,-2 5 23 0 0,-1 0 1 0 0,-9 14-1 0 0,8-14-13 0 0,-2 3 14 0 0,-45 77 103 0 0,44-71 10 0 0,1 0-1 0 0,-13 37 0 0 0,22-56-140 0 0,0-1 1 0 0,0 1 0 0 0,0-1-1 0 0,0 1 1 0 0,0-1-1 0 0,0 0 1 0 0,0 1-1 0 0,0-1 1 0 0,0 1 0 0 0,0-1-1 0 0,0 1 1 0 0,0-1-1 0 0,0 1 1 0 0,0-1-1 0 0,0 0 1 0 0,0 1 0 0 0,1-1-1 0 0,-1 1 1 0 0,0-1-1 0 0,0 1 1 0 0,1-1-1 0 0,-1 0 1 0 0,0 1 0 0 0,0-1-1 0 0,1 0 1 0 0,-1 1-1 0 0,0-1 1 0 0,1 1-1 0 0,15 4 157 0 0,17-5 20 0 0,-32 0-176 0 0,13-1 55 0 0,-1-1 1 0 0,0 0 0 0 0,0-1 0 0 0,0-1 0 0 0,0 0 0 0 0,22-11-1 0 0,-30 13-38 0 0,0-1 0 0 0,0 1 0 0 0,0-1-1 0 0,0-1 1 0 0,-1 1 0 0 0,1-1 0 0 0,-1 0-1 0 0,0 0 1 0 0,0 0 0 0 0,0 0 0 0 0,0-1-1 0 0,-1 0 1 0 0,0 1 0 0 0,0-1 0 0 0,0 0 0 0 0,-1-1-1 0 0,0 1 1 0 0,3-9 0 0 0,-4 8-6 0 0,0 0 1 0 0,-1 0 0 0 0,0 0-1 0 0,0 1 1 0 0,-1-1 0 0 0,0 0-1 0 0,1 0 1 0 0,-2 0-1 0 0,1 1 1 0 0,-1-1 0 0 0,0 1-1 0 0,0-1 1 0 0,0 1-1 0 0,-7-10 1 0 0,-2-3 43 0 0,-1 2 0 0 0,-26-29-1 0 0,33 40-46 0 0,1 0 0 0 0,0-1 0 0 0,0 1 0 0 0,0-1 0 0 0,-4-10 0 0 0,7 15-15 0 0,0-1 0 0 0,1 0 0 0 0,-1 1 0 0 0,1-1 0 0 0,-1 0 0 0 0,1 0 0 0 0,0 0 0 0 0,-1 1 0 0 0,1-1 0 0 0,0 0 0 0 0,0 0 0 0 0,0 0-1 0 0,1 1 1 0 0,-1-1 0 0 0,0 0 0 0 0,1 0 0 0 0,-1 1 0 0 0,1-1 0 0 0,0 0 0 0 0,-1 0 0 0 0,1 1 0 0 0,0-1 0 0 0,0 1 0 0 0,0-1 0 0 0,2-2-1 0 0,3-2 0 0 0,1 1 0 0 0,0-1-1 0 0,0 1 1 0 0,0 0 0 0 0,0 1-1 0 0,1 0 1 0 0,0 0 0 0 0,-1 1-1 0 0,1-1 1 0 0,1 2 0 0 0,15-4-1 0 0,7 1 1 0 0,60-3-1 0 0,-64 7-1 0 0,-21 0 1 0 0,23-1 1 0 0,43 3 0 0 0,-62 0 4 0 0,0 1 1 0 0,0 0-1 0 0,0 0 0 0 0,0 1 1 0 0,0 0-1 0 0,0 1 1 0 0,15 8-1 0 0,-13-5 15 0 0,0-1-1 0 0,-1 2 0 0 0,0 0 1 0 0,-1 0-1 0 0,1 1 0 0 0,11 13 1 0 0,-20-19-9 0 0,1 0 1 0 0,-1 0-1 0 0,0 0 1 0 0,-1 1 0 0 0,1-1-1 0 0,0 0 1 0 0,-1 1-1 0 0,0-1 1 0 0,0 1-1 0 0,0 0 1 0 0,0-1-1 0 0,-1 1 1 0 0,1 0 0 0 0,-1 0-1 0 0,0-1 1 0 0,-1 5-1 0 0,1-3 18 0 0,-1 0 1 0 0,-1-1-1 0 0,1 1 0 0 0,-1 0 0 0 0,0-1 1 0 0,0 1-1 0 0,0-1 0 0 0,0 0 0 0 0,-1 0 0 0 0,0 0 1 0 0,-6 7-1 0 0,-15 17 142 0 0,2-2 151 0 0,-50 46-1 0 0,66-67-236 0 0,-1 0 0 0 0,1-1 0 0 0,-9 5 1 0 0,12-8-36 0 0,0 0 1 0 0,0 1 0 0 0,0-1 0 0 0,0 0 0 0 0,0-1 0 0 0,0 1-1 0 0,0 0 1 0 0,0-1 0 0 0,0 0 0 0 0,-6 1 0 0 0,8-2-39 0 0,1 1 1 0 0,-1 0-1 0 0,0 0 0 0 0,1 0 1 0 0,-1-1-1 0 0,0 1 0 0 0,1 0 1 0 0,-1 0-1 0 0,1-1 1 0 0,-1 1-1 0 0,1-1 0 0 0,-1 1 1 0 0,1 0-1 0 0,-1-1 1 0 0,1 1-1 0 0,-1-1 0 0 0,1 1 1 0 0,-1-1-1 0 0,1 1 0 0 0,0-1 1 0 0,-1 0-1 0 0,1 1 1 0 0,0-1-1 0 0,0 1 0 0 0,-1-1 1 0 0,1 0-1 0 0,0 1 1 0 0,0-1-1 0 0,0 0 0 0 0,0 1 1 0 0,0-1-1 0 0,0 0 0 0 0,0 1 1 0 0,0-1-1 0 0,0 1 1 0 0,0-1-1 0 0,0 0 0 0 0,0 1 1 0 0,1-1-1 0 0,-1 0 1 0 0,0 0-1 0 0,2-5 10 0 0,0 0 0 0 0,0 0 0 0 0,4-7 0 0 0,-4 9 3 0 0,10-22 21 0 0,1 2 1 0 0,1 0-1 0 0,1 0 1 0 0,33-39 0 0 0,-34 49-27 0 0,0-1 1 0 0,1 2-1 0 0,0 0 1 0 0,1 1 0 0 0,1 0-1 0 0,0 1 1 0 0,28-13-1 0 0,-29 17-12 0 0,-9 3 0 0 0,0 0-1 0 0,1 1 1 0 0,0 0-1 0 0,0 0 1 0 0,0 1-1 0 0,0 0 1 0 0,0 0-1 0 0,16 0 1 0 0,-18 2-5 0 0,1 0 1 0 0,-1 0 0 0 0,1 1-1 0 0,-1 0 1 0 0,1 0 0 0 0,-1 1-1 0 0,0 0 1 0 0,11 4 0 0 0,-15-5-3 0 0,0 1 0 0 0,0-1 0 0 0,0 0 1 0 0,0 1-1 0 0,0-1 0 0 0,0 1 0 0 0,0 0 0 0 0,0 0 1 0 0,-1 0-1 0 0,1 0 0 0 0,-1 0 0 0 0,0 0 0 0 0,1 0 1 0 0,-1 0-1 0 0,0 0 0 0 0,0 0 0 0 0,0 1 0 0 0,-1-1 0 0 0,1 1 1 0 0,0-1-1 0 0,-1 0 0 0 0,0 1 0 0 0,1-1 0 0 0,-1 1 1 0 0,0-1-1 0 0,0 4 0 0 0,-9 51 38 0 0,7-42-32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5.107"/>
    </inkml:context>
    <inkml:brush xml:id="br0">
      <inkml:brushProperty name="width" value="0.035" units="cm"/>
      <inkml:brushProperty name="height" value="0.035" units="cm"/>
      <inkml:brushProperty name="color" value="#33CCFF"/>
    </inkml:brush>
  </inkml:definitions>
  <inkml:trace contextRef="#ctx0" brushRef="#br0">0 37 19591 0 0,'5'-5'0'0'0,"0"1"0"0"0,-1-1 0 0 0,1 2 736 0 0,-1 3 0 0 0,4-3 0 0 0,1-2 0 0 0,4 1-8 0 0,2-1 0 0 0,-1 2 0 0 0,0 3 0 0 0,1 0-600 0 0,-1 0 0 0 0,1 0 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35.558"/>
    </inkml:context>
    <inkml:brush xml:id="br0">
      <inkml:brushProperty name="width" value="0.035" units="cm"/>
      <inkml:brushProperty name="height" value="0.035" units="cm"/>
      <inkml:brushProperty name="color" value="#33CCFF"/>
    </inkml:brush>
  </inkml:definitions>
  <inkml:trace contextRef="#ctx0" brushRef="#br0">21 129 16280 0 0,'2'-1'15'0'0,"3"0"56"0"0,0 1 43 0 0,3 1 100 0 0,1 0 30 0 0,-3-1-128 0 0,2-2 311 0 0,-1 0-1 0 0,15-6 0 0 0,-10 3 168 0 0,32-19 566 0 0,-26 15-1045 0 0,0 0 0 0 0,0-1 0 0 0,26-19 0 0 0,-35 23-4 0 0,20-17 440 0 0,-28 23-527 0 0,-1 0 0 0 0,0-1 0 0 0,1 1 0 0 0,-1 0 0 0 0,0 0 1 0 0,0 0-1 0 0,1 0 0 0 0,-1 0 0 0 0,0 0 0 0 0,1 0 0 0 0,-1 0 1 0 0,0 0-1 0 0,1 0 0 0 0,-1 0 0 0 0,0 0 0 0 0,1 0 0 0 0,-1 0 1 0 0,0 0-1 0 0,1 0 0 0 0,-1 0 0 0 0,0 0 0 0 0,1 0 0 0 0,-1 0 0 0 0,0 1 1 0 0,1-1-1 0 0,-1 0 0 0 0,0 0 0 0 0,0 0 0 0 0,1 0 0 0 0,-1 1 1 0 0,0-1-1 0 0,0 0 0 0 0,1 0 0 0 0,-1 1 0 0 0,0-1 0 0 0,0 0 1 0 0,0 1-1 0 0,1-1 0 0 0,-1 1 0 0 0,10 15 154 0 0,-7-10-77 0 0,19 31 166 0 0,-3 1 1 0 0,-1 0-1 0 0,13 45 0 0 0,31 126 633 0 0,-61-205-884 0 0,9 35 206 0 0,-1 0-1 0 0,-2 1 1 0 0,-2 0-1 0 0,-1 0 1 0 0,-3 50 0 0 0,-1-82-177 0 0,-1 0 1 0 0,0-1 0 0 0,0 1 0 0 0,-1 0 0 0 0,0-1 0 0 0,0 1 0 0 0,-1-1 0 0 0,0 0 0 0 0,0 0 0 0 0,0 0 0 0 0,-1 0-1 0 0,0 0 1 0 0,-1-1 0 0 0,0 0 0 0 0,0 0 0 0 0,0 0 0 0 0,0 0 0 0 0,-1-1 0 0 0,0 0 0 0 0,0 0 0 0 0,-1-1 0 0 0,-10 7 0 0 0,0-4 22 0 0,1-2 0 0 0,-1 1 1 0 0,0-2-1 0 0,0 0 0 0 0,-1-1 1 0 0,1-1-1 0 0,-1-1 0 0 0,1 0 1 0 0,-1-1-1 0 0,0-1 1 0 0,1-1-1 0 0,0 0 0 0 0,-1-1 1 0 0,1-1-1 0 0,0-1 0 0 0,0 0 1 0 0,-23-12-1 0 0,35 15-46 0 0,1 1-1 0 0,0-2 1 0 0,0 1 0 0 0,0 0-1 0 0,0-1 1 0 0,0 0-1 0 0,1 0 1 0 0,-1 0 0 0 0,1 0-1 0 0,0-1 1 0 0,0 0-1 0 0,0 1 1 0 0,0-1 0 0 0,1 0-1 0 0,-1 0 1 0 0,1 0-1 0 0,0 0 1 0 0,0-1 0 0 0,1 1-1 0 0,-1-1 1 0 0,1 1-1 0 0,0-1 1 0 0,0 1 0 0 0,1-1-1 0 0,-1 0 1 0 0,1 1-1 0 0,0-1 1 0 0,0 0 0 0 0,0 1-1 0 0,1-1 1 0 0,0 0-1 0 0,0 1 1 0 0,0-1 0 0 0,4-7-1 0 0,1-6 36 0 0,2 1-1 0 0,1 0 1 0 0,0 0 0 0 0,1 1-1 0 0,0 1 1 0 0,1-1-1 0 0,1 2 1 0 0,18-18 0 0 0,17-12 110 0 0,55-40 1 0 0,-95 78-150 0 0,41-29 167 0 0,83-46 0 0 0,60-17 243 0 0,-153 80-334 0 0,-11 3 40 0 0,26-18 1 0 0,-22 12 5 0 0,-18 14-52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0.667"/>
    </inkml:context>
    <inkml:brush xml:id="br0">
      <inkml:brushProperty name="width" value="0.05" units="cm"/>
      <inkml:brushProperty name="height" value="0.05" units="cm"/>
      <inkml:brushProperty name="color" value="#CC0066"/>
    </inkml:brush>
  </inkml:definitions>
  <inkml:trace contextRef="#ctx0" brushRef="#br0">147 267 12456 0 0,'-16'6'0'0'0,"-8"-4"94"0"0,23-2-64 0 0,0 0 0 0 0,0 0-1 0 0,1 0 1 0 0,-1 0 0 0 0,0 0-1 0 0,1-1 1 0 0,-1 1 0 0 0,0 0-1 0 0,0 0 1 0 0,1 0 0 0 0,-1-1-1 0 0,0 1 1 0 0,1 0 0 0 0,-1-1-1 0 0,0 0 1 0 0,-6-3 160 0 0,-22-11 757 0 0,6 6-301 0 0,22 9-557 0 0,0-1 1 0 0,0 1-1 0 0,0-1 1 0 0,0 1-1 0 0,0-1 1 0 0,0 1-1 0 0,0 0 1 0 0,0 0-1 0 0,0-1 1 0 0,0 1-1 0 0,0 0 1 0 0,0 0-1 0 0,0 0 1 0 0,0 0 0 0 0,0 0-1 0 0,-2 1 1 0 0,-7 0 1342 0 0,3-1-201 0 0,11 0 599 0 0,14-1-700 0 0,398-38 925 0 0,-146 11-1630 0 0,-152 17-237 0 0,695-60 902 0 0,1 19-258 0 0,1361 13 952 0 0,-283 97 481 0 0,-977 23-873 0 0,-269 18-630 0 0,-554-74-758 0 0,-2 3 1 0 0,134 62-1 0 0,-221-89-4 0 0,47 25 0 0 0,-43-23 0 0 0,-1 1 0 0 0,-1 0 0 0 0,1 0 0 0 0,-1 1 0 0 0,10 8 0 0 0,-15-13 0 0 0,0 1 0 0 0,1-1 0 0 0,-1 0 0 0 0,0 1 0 0 0,1-1 0 0 0,-1 0 0 0 0,0 1 0 0 0,0-1 0 0 0,1 1 0 0 0,-1-1 0 0 0,0 0 0 0 0,0 1 0 0 0,1-1 0 0 0,-1 1 0 0 0,0-1 0 0 0,0 1 0 0 0,0-1 0 0 0,0 0 0 0 0,0 1 0 0 0,0-1 0 0 0,0 1 0 0 0,0-1 0 0 0,0 1 0 0 0,0-1 0 0 0,0 1 0 0 0,0-1 0 0 0,0 1 0 0 0,0-1 0 0 0,0 1 0 0 0,-1-1 0 0 0,1 0 0 0 0,0 1 0 0 0,0-1 0 0 0,0 1 0 0 0,-1-1 0 0 0,1 0 0 0 0,0 1 0 0 0,0-1 0 0 0,-1 0 0 0 0,1 1 0 0 0,0-1 0 0 0,-1 0 0 0 0,0 1 0 0 0,0 0 0 0 0,0-1 0 0 0,-1 1 0 0 0,1-1 0 0 0,0 1 0 0 0,-1-1 0 0 0,1 1 0 0 0,-1-1 0 0 0,1 0 0 0 0,0 0 0 0 0,-1 0 0 0 0,-2 0 0 0 0,-7-2 0 0 0,-1 0 0 0 0,1-1 0 0 0,0-1 0 0 0,0 0 0 0 0,0 0 0 0 0,-16-9 0 0 0,-58-42 0 0 0,72 46 0 0 0,-40-27 0 0 0,28 18 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1.616"/>
    </inkml:context>
    <inkml:brush xml:id="br0">
      <inkml:brushProperty name="width" value="0.05" units="cm"/>
      <inkml:brushProperty name="height" value="0.05" units="cm"/>
      <inkml:brushProperty name="color" value="#CC0066"/>
    </inkml:brush>
  </inkml:definitions>
  <inkml:trace contextRef="#ctx0" brushRef="#br0">184 45 2208 0 0,'2'-1'-2'0'0,"1"-1"-4"0"0,-2-1-3 0 0,-1 0 3 0 0,-2-1 41 0 0,2 4 46 0 0,-7-6 389 0 0,-36-20 2200 0 0,69 51 165 0 0,-25-23-2700 0 0,1-1 0 0 0,-1 1 0 0 0,1-1-1 0 0,-1 1 1 0 0,1-1 0 0 0,0 0 0 0 0,-1 1 0 0 0,1-1 0 0 0,0 0 0 0 0,2 1 0 0 0,2 0 153 0 0,-5-1-236 0 0,-1-1-1 0 0,1 1 1 0 0,-1-1 0 0 0,1 1 0 0 0,0-1 0 0 0,-1 1 0 0 0,1 0-1 0 0,-1-1 1 0 0,1 1 0 0 0,-1-1 0 0 0,0 1 0 0 0,1 0 0 0 0,-1-1-1 0 0,1 1 1 0 0,-1 0 0 0 0,0 1 0 0 0,12 24 442 0 0,-2 1 0 0 0,-1 0 0 0 0,-1 0 0 0 0,-1 1 0 0 0,-1 0 0 0 0,2 45 1 0 0,-13 124 656 0 0,-1-93-660 0 0,-21 481 1493 0 0,11-247-908 0 0,9-181-562 0 0,-16 304 975 0 0,-15-1-169 0 0,-11-75-272 0 0,-31 365 1129 0 0,74-607-1673 0 0,5 0 1 0 0,7 1-1 0 0,30 177 0 0 0,-19-228-133 0 0,4-1 0 0 0,35 95 0 0 0,-41-143-196 0 0,-6-18-12 0 0,0 1 0 0 0,2-2 0 0 0,1 1 0 0 0,18 29 0 0 0,-27-51-121 0 0,1 1 1 0 0,-1-1-1 0 0,1 0 1 0 0,0 0-1 0 0,0 0 1 0 0,8 5-1 0 0,3-3 102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2.917"/>
    </inkml:context>
    <inkml:brush xml:id="br0">
      <inkml:brushProperty name="width" value="0.05" units="cm"/>
      <inkml:brushProperty name="height" value="0.05" units="cm"/>
      <inkml:brushProperty name="color" value="#CC0066"/>
    </inkml:brush>
  </inkml:definitions>
  <inkml:trace contextRef="#ctx0" brushRef="#br0">167 373 6728 0 0,'-7'16'23'0'0,"2"-9"101"0"0,4-6-100 0 0,1 0 0 0 0,-1-1 1 0 0,1 1-1 0 0,-1 0 0 0 0,1 0 1 0 0,-1-1-1 0 0,1 1 0 0 0,0 0 1 0 0,-1 0-1 0 0,1 0 0 0 0,0 0 1 0 0,0 0-1 0 0,0-1 0 0 0,-1 3 1 0 0,-9 30 1278 0 0,-22 47-1 0 0,4-10 6 0 0,-20 80 1898 0 0,24-69-1023 0 0,19-69-1700 0 0,3-5 1 0 0,4-12 1008 0 0,103-219 338 0 0,-95 201-1675 0 0,-1-1 0 0 0,-1 0-1 0 0,-1 0 1 0 0,-1 0-1 0 0,3-31 1 0 0,14-53 424 0 0,-14 77-372 0 0,1 0-1 0 0,2 1 1 0 0,30-54 0 0 0,-33 69-100 0 0,1 0 1 0 0,1 0 0 0 0,0 1 0 0 0,0 1 0 0 0,2 0 0 0 0,-1 1 0 0 0,2 0-1 0 0,25-17 1 0 0,-35 26-59 0 0,0 1-1 0 0,0 0 1 0 0,1 0 0 0 0,-1 0-1 0 0,1 0 1 0 0,-1 1-1 0 0,1 0 1 0 0,8-2 0 0 0,-11 3-18 0 0,0 0-1 0 0,0 0 1 0 0,-1 0 0 0 0,1 0 0 0 0,0 0 0 0 0,0 1 0 0 0,0-1 0 0 0,0 0-1 0 0,-1 1 1 0 0,1 0 0 0 0,0-1 0 0 0,0 1 0 0 0,-1 0 0 0 0,1 0 0 0 0,0 0 0 0 0,-1 0-1 0 0,1 0 1 0 0,-1 0 0 0 0,0 0 0 0 0,1 0 0 0 0,-1 1 0 0 0,0-1 0 0 0,0 0 0 0 0,1 1-1 0 0,0 2 1 0 0,4 7 86 0 0,-1 1-1 0 0,-1-1 1 0 0,1 1-1 0 0,-2 0 1 0 0,0 0 0 0 0,2 15-1 0 0,4 77 389 0 0,-7-72-328 0 0,-1 56 357 0 0,-11 97 1 0 0,9-160-445 0 0,-4 13 112 0 0,-1 0-1 0 0,-2 0 0 0 0,-2 0 1 0 0,-24 59-1 0 0,31-88-129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3.119"/>
    </inkml:context>
    <inkml:brush xml:id="br0">
      <inkml:brushProperty name="width" value="0.05" units="cm"/>
      <inkml:brushProperty name="height" value="0.05" units="cm"/>
      <inkml:brushProperty name="color" value="#CC0066"/>
    </inkml:brush>
  </inkml:definitions>
  <inkml:trace contextRef="#ctx0" brushRef="#br0">1 196 27751 0 0,'0'2'-312'0'0,"2"-1"34"0"0,6-6 11 0 0,1 0 52 0 0,3-2 145 0 0,113-64-615 0 0,-96 57 452 0 0,1 1 0 0 0,51-16 0 0 0,89-12-729 0 0,-141 34 729 0 0,-3 1-6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3.447"/>
    </inkml:context>
    <inkml:brush xml:id="br0">
      <inkml:brushProperty name="width" value="0.05" units="cm"/>
      <inkml:brushProperty name="height" value="0.05" units="cm"/>
      <inkml:brushProperty name="color" value="#CC0066"/>
    </inkml:brush>
  </inkml:definitions>
  <inkml:trace contextRef="#ctx0" brushRef="#br0">1 83 12256 0 0,'0'0'246'0'0,"9"-11"724"0"0,15-12-395 0 0,-18 17-367 0 0,0 1 1 0 0,1-1-1 0 0,-1 1 0 0 0,1 0 0 0 0,0 0 0 0 0,0 1 1 0 0,9-4-1 0 0,-9 6 144 0 0,0 1 1 0 0,0 0-1 0 0,0 1 0 0 0,0-1 1 0 0,1 1-1 0 0,12 2 0 0 0,-11-1-36 0 0,-8-1-271 0 0,0 0-1 0 0,-1 0 0 0 0,1 0 0 0 0,0 0 1 0 0,-1 1-1 0 0,1-1 0 0 0,0 0 0 0 0,-1 0 0 0 0,1 1 1 0 0,0-1-1 0 0,-1 0 0 0 0,1 1 0 0 0,0-1 1 0 0,-1 0-1 0 0,1 1 0 0 0,-1-1 0 0 0,1 1 0 0 0,-1-1 1 0 0,1 1-1 0 0,-1-1 0 0 0,1 1 0 0 0,-1 0 1 0 0,0-1-1 0 0,1 1 0 0 0,-1-1 0 0 0,0 1 1 0 0,1 0-1 0 0,-1 0 0 0 0,1 2 56 0 0,-1-1 0 0 0,0 1 0 0 0,0-1 0 0 0,0 0 0 0 0,0 1 0 0 0,0-1 0 0 0,0 1 0 0 0,-1 3 0 0 0,-2 5 172 0 0,-1 0 0 0 0,-7 19 0 0 0,-27 40 344 0 0,23-46-151 0 0,-20 51-1 0 0,31-64-328 0 0,1-4 29 0 0,0 0 0 0 0,0 1 0 0 0,1-1 0 0 0,0 1 0 0 0,0 0 1 0 0,1 0-1 0 0,0 0 0 0 0,0 0 0 0 0,1 11 0 0 0,0-18-137 0 0,0 0 0 0 0,1 0 0 0 0,-1 0-1 0 0,0 0 1 0 0,0-1 0 0 0,0 1 0 0 0,1 0 0 0 0,-1 0 0 0 0,1 0 0 0 0,-1 0 0 0 0,0-1-1 0 0,1 1 1 0 0,0 0 0 0 0,-1 0 0 0 0,1-1 0 0 0,-1 1 0 0 0,1 0 0 0 0,0-1 0 0 0,-1 1 0 0 0,1-1-1 0 0,0 1 1 0 0,0-1 0 0 0,-1 1 0 0 0,1-1 0 0 0,0 0 0 0 0,0 1 0 0 0,0-1 0 0 0,0 0-1 0 0,0 1 1 0 0,-1-1 0 0 0,1 0 0 0 0,0 0 0 0 0,0 0 0 0 0,0 0 0 0 0,0 0 0 0 0,0 0-1 0 0,0 0 1 0 0,1-1 0 0 0,5 0 29 0 0,-1 0 1 0 0,1-1-1 0 0,-1 0 0 0 0,9-5 1 0 0,-12 6-59 0 0,25-12 110 0 0,47-30 0 0 0,-48 25-71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4.003"/>
    </inkml:context>
    <inkml:brush xml:id="br0">
      <inkml:brushProperty name="width" value="0.05" units="cm"/>
      <inkml:brushProperty name="height" value="0.05" units="cm"/>
      <inkml:brushProperty name="color" value="#CC0066"/>
    </inkml:brush>
  </inkml:definitions>
  <inkml:trace contextRef="#ctx0" brushRef="#br0">29 112 14168 0 0,'0'1'34'0'0,"0"-1"-1"0"0,0 0 1 0 0,0 0 0 0 0,0 0 0 0 0,0 0 0 0 0,0 1 0 0 0,0-1 0 0 0,0 0 0 0 0,0 0 0 0 0,0 0 0 0 0,0 0 0 0 0,0 1 0 0 0,0-1 0 0 0,0 0 0 0 0,0 0 0 0 0,0 0 0 0 0,0 0 0 0 0,0 0-1 0 0,0 1 1 0 0,1-1 0 0 0,-1 0 0 0 0,0 0 0 0 0,0 0 0 0 0,0 0 0 0 0,0 0 0 0 0,0 0 0 0 0,0 0 0 0 0,1 1 0 0 0,-1-1 0 0 0,0 0 0 0 0,0 0 0 0 0,0 0 0 0 0,0 0 0 0 0,1 0 0 0 0,-1 0-1 0 0,0 0 1 0 0,0 0 0 0 0,0 0 0 0 0,0 0 0 0 0,1 0 0 0 0,-1 0 0 0 0,0 0 0 0 0,0 0 0 0 0,0 0 0 0 0,0 0 0 0 0,1 0 0 0 0,-1 0 0 0 0,0 0 0 0 0,0 0 0 0 0,0 0 0 0 0,0 0 0 0 0,0-1-1 0 0,1 1 1 0 0,-1 0 0 0 0,0 0 0 0 0,0 0 0 0 0,0 0 0 0 0,0 0 0 0 0,0 0 0 0 0,1 0 0 0 0,-1-1 0 0 0,0 1 0 0 0,0 0 0 0 0,0 0 0 0 0,0 0 0 0 0,0 0 0 0 0,0-1 0 0 0,0 1 0 0 0,0 0-1 0 0,1 20 2334 0 0,-1-11-2146 0 0,0 0-1 0 0,0 0 1 0 0,0 0 0 0 0,-1 0-1 0 0,-1 0 1 0 0,1 0 0 0 0,-7 16-1 0 0,7-21-77 0 0,0-1 0 0 0,-1-1-1 0 0,0 1 1 0 0,0 0 0 0 0,0 0-1 0 0,0-1 1 0 0,0 1 0 0 0,0-1-1 0 0,-1 1 1 0 0,-3 1 0 0 0,23-32 1399 0 0,-3 6-1314 0 0,-11 17-180 0 0,0 0 0 0 0,0 1 0 0 0,1 0 0 0 0,7-7 0 0 0,-10 10-37 0 0,7-8 208 0 0,1 0 0 0 0,1 1 0 0 0,12-9 0 0 0,-22 17-207 0 0,0 0-1 0 0,0 0 1 0 0,1 0-1 0 0,-1-1 1 0 0,0 1 0 0 0,0 0-1 0 0,1 0 1 0 0,-1 0-1 0 0,0 0 1 0 0,1 0 0 0 0,-1 0-1 0 0,0 0 1 0 0,0 0-1 0 0,1 0 1 0 0,-1 0 0 0 0,0 0-1 0 0,1 0 1 0 0,-1 0-1 0 0,0 0 1 0 0,1 0 0 0 0,-1 0-1 0 0,0 0 1 0 0,0 0-1 0 0,1 0 1 0 0,-1 0 0 0 0,0 1-1 0 0,1-1 1 0 0,-1 0 0 0 0,0 0-1 0 0,1 0 1 0 0,6 9 104 0 0,1 1 1 0 0,-5-6-93 0 0,-2-3-13 0 0,0 0 0 0 0,1 0 0 0 0,-1 0 0 0 0,0 0 0 0 0,1 0 0 0 0,-1 0 0 0 0,1 0 0 0 0,-1 0 0 0 0,1 0 0 0 0,2 0 1 0 0,28 13 130 0 0,-24-10-121 0 0,-4-2-4 0 0,-1 0 0 0 0,1-1-1 0 0,1 1 1 0 0,-1-1 0 0 0,6 2 0 0 0,10 2 44 0 0,-19-5-56 0 0,0 1 1 0 0,1-1 0 0 0,-1 0-1 0 0,0 0 1 0 0,0 1-1 0 0,0-1 1 0 0,1 0 0 0 0,-1 0-1 0 0,0 0 1 0 0,0 0-1 0 0,1 0 1 0 0,-1-1 0 0 0,0 1-1 0 0,0 0 1 0 0,0 0-1 0 0,2-1 1 0 0,1-1 11 0 0,15-1 75 0 0,22-6 1 0 0,-39 9-91 0 0,2-1 6 0 0,0 0 1 0 0,0 0-1 0 0,-1 0 0 0 0,1-1 1 0 0,-1 1-1 0 0,6-4 1 0 0,-2 1 1 0 0,-3 3-5 0 0,0-1 0 0 0,0 0 0 0 0,0 0 0 0 0,-1 0 0 0 0,1 0 1 0 0,-1-1-1 0 0,5-3 0 0 0,-1 0 2 0 0,-3 4-2 0 0,0 0 1 0 0,-1-1-1 0 0,1 1 0 0 0,-1-1 1 0 0,0 0-1 0 0,4-5 1 0 0,-1 2 1 0 0,0 1 2 0 0,-5 4-8 0 0,1 0 1 0 0,-1 0-1 0 0,0 0 0 0 0,1-1 1 0 0,-1 1-1 0 0,0 0 0 0 0,0 0 1 0 0,0-1-1 0 0,0 1 0 0 0,1-3 1 0 0,3-7 12 0 0,2-3-1 0 0,-5 8-9 0 0,-2 4-4 0 0,-1-27 29 0 0,1 14-13 0 0,0 14-15 0 0,0 1-1 0 0,1-1 0 0 0,-1 1 1 0 0,0-1-1 0 0,0 1 1 0 0,0-1-1 0 0,0 1 0 0 0,0-1 1 0 0,0 1-1 0 0,0-1 1 0 0,0 1-1 0 0,-1 0 0 0 0,1-1 1 0 0,0 1-1 0 0,0-1 1 0 0,0 1-1 0 0,0-1 1 0 0,-1 1-1 0 0,1-1 0 0 0,0 1 1 0 0,0 0-1 0 0,-1-1 1 0 0,1 1-1 0 0,0 0 0 0 0,0-1 1 0 0,-1 1-1 0 0,1 0 1 0 0,-1-1-1 0 0,1 1 0 0 0,0 0 1 0 0,-1 0-1 0 0,1-1 1 0 0,-1 1-1 0 0,1 0 0 0 0,-1 0 1 0 0,0-1 0 0 0,-4 0 7 0 0,-34 5 23 0 0,38-4-31 0 0,0 0 1 0 0,1 0-1 0 0,-1 1 1 0 0,0-1 0 0 0,1 0-1 0 0,-1 0 1 0 0,0 1-1 0 0,1-1 1 0 0,-1 0-1 0 0,1 1 1 0 0,-1-1-1 0 0,1 1 1 0 0,-1-1 0 0 0,1 1-1 0 0,-1-1 1 0 0,0 1-1 0 0,-16 15 12 0 0,0 0-1 0 0,2 2 1 0 0,-1-1-1 0 0,2 2 1 0 0,-17 28 0 0 0,21-28 17 0 0,0 1 0 0 0,2 0 0 0 0,-12 37 0 0 0,20-55-21 0 0,-1 0 0 0 0,1-1 1 0 0,0 1-1 0 0,0 0 1 0 0,0-1-1 0 0,0 1 1 0 0,0 0-1 0 0,0-1 1 0 0,0 1-1 0 0,1 0 1 0 0,-1-1-1 0 0,0 1 1 0 0,1 0-1 0 0,0-1 1 0 0,-1 1-1 0 0,1-1 1 0 0,0 1-1 0 0,0-1 1 0 0,0 1-1 0 0,1 1 1 0 0,1-1 2 0 0,-1 0 1 0 0,0 0-1 0 0,1 0 1 0 0,-1 0 0 0 0,1 0-1 0 0,0-1 1 0 0,0 0-1 0 0,-1 1 1 0 0,1-1-1 0 0,5 1 1 0 0,3 0 15 0 0,-1 0 0 0 0,0 0 0 0 0,1-1 0 0 0,0-1 0 0 0,19-1 1 0 0,-3-2-1 0 0,-1-1 1 0 0,1-1 0 0 0,0-1 0 0 0,-1-1 0 0 0,-1-2 0 0 0,1-1-1 0 0,-1 0 1 0 0,36-22 0 0 0,-27 10-12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4.542"/>
    </inkml:context>
    <inkml:brush xml:id="br0">
      <inkml:brushProperty name="width" value="0.05" units="cm"/>
      <inkml:brushProperty name="height" value="0.05" units="cm"/>
      <inkml:brushProperty name="color" value="#CC0066"/>
    </inkml:brush>
  </inkml:definitions>
  <inkml:trace contextRef="#ctx0" brushRef="#br0">124 225 16072 0 0,'-2'2'16'0'0,"1"-1"0"0"0,0 1 0 0 0,-1 0 1 0 0,1 0-1 0 0,0 0 0 0 0,0-1 0 0 0,0 1 1 0 0,-1 3-1 0 0,-2 19 473 0 0,4-21-475 0 0,-6 19 631 0 0,-1 1 0 0 0,0-2 0 0 0,-2 1 0 0 0,-20 36 0 0 0,26-53-483 0 0,0 0-1 0 0,0 0 1 0 0,-1 0 0 0 0,1-1-1 0 0,-1 1 1 0 0,0-1 0 0 0,-8 7-1 0 0,2-8 344 0 0,10-3-494 0 0,0-1-1 0 0,0 1 0 0 0,-1 0 1 0 0,1 0-1 0 0,0 0 1 0 0,0-1-1 0 0,-1 1 0 0 0,1 0 1 0 0,0 0-1 0 0,0-1 1 0 0,0 1-1 0 0,-1 0 0 0 0,1 0 1 0 0,0-1-1 0 0,0 1 0 0 0,0 0 1 0 0,0-1-1 0 0,0 1 1 0 0,0 0-1 0 0,-1-1 0 0 0,1 1 1 0 0,0 0-1 0 0,0 0 1 0 0,0-1-1 0 0,0 1 0 0 0,0 0 1 0 0,0-1-1 0 0,0 1 1 0 0,0 0-1 0 0,1-1 0 0 0,-1 1 1 0 0,0 0-1 0 0,0-1 1 0 0,0 1-1 0 0,0 0 0 0 0,0-1 1 0 0,5-15 213 0 0,0 0 0 0 0,13-29 1 0 0,-4 13-68 0 0,11-32 120 0 0,21-51 223 0 0,-35 90-249 0 0,2 0-1 0 0,23-34 0 0 0,-29 48-111 0 0,-6 9-80 0 0,0 0 1 0 0,0-1-1 0 0,1 1 0 0 0,-1 0 1 0 0,0 0-1 0 0,1 0 1 0 0,0 0-1 0 0,-1 0 0 0 0,1 1 1 0 0,0-1-1 0 0,0 0 0 0 0,0 1 1 0 0,0-1-1 0 0,4-1 1 0 0,-5 3-35 0 0,0 0 1 0 0,0 0 0 0 0,0 0 0 0 0,-1 0 0 0 0,1 0-1 0 0,0 1 1 0 0,0-1 0 0 0,0 0 0 0 0,0 1 0 0 0,0-1 0 0 0,-1 0-1 0 0,1 1 1 0 0,0-1 0 0 0,0 1 0 0 0,0-1 0 0 0,-1 1-1 0 0,1 0 1 0 0,0-1 0 0 0,-1 1 0 0 0,1 0 0 0 0,-1-1 0 0 0,1 1-1 0 0,-1 0 1 0 0,1 0 0 0 0,-1-1 0 0 0,1 3 0 0 0,12 24 220 0 0,-13-25-227 0 0,9 22 116 0 0,-2 0 0 0 0,-1 0-1 0 0,-1 1 1 0 0,-1-1 0 0 0,1 50-1 0 0,-6-65-78 0 0,1 0-1 0 0,-5 15 1 0 0,3-15 58 0 0,1 0 0 0 0,-1 15 0 0 0,17-40 33 0 0,7-12-97 0 0,27-47 0 0 0,14-17 18 0 0,-51 76-57 0 0,-6 7-2 0 0,1 0 0 0 0,0 1 0 0 0,0 0-1 0 0,1 0 1 0 0,0 1 0 0 0,0 0 0 0 0,16-10-1 0 0,-14 11 7 0 0,0 0 0 0 0,1 1 0 0 0,0 1 0 0 0,0 0-1 0 0,0 0 1 0 0,14-2 0 0 0,-21 5-5 0 0,-1 1 0 0 0,1 0 0 0 0,-1 0 0 0 0,0 0 0 0 0,1 0-1 0 0,-1 0 1 0 0,1 1 0 0 0,-1-1 0 0 0,1 1 0 0 0,-1 0 0 0 0,0 0 0 0 0,1 0 0 0 0,-1 1 0 0 0,0-1 0 0 0,0 1 0 0 0,0-1 0 0 0,0 1 0 0 0,0 0 0 0 0,0 0 0 0 0,-1 1 0 0 0,1-1 0 0 0,-1 1 0 0 0,1-1 0 0 0,3 6-1 0 0,1 3 29 0 0,-1-1 1 0 0,0 0-1 0 0,-1 1 0 0 0,0 0 0 0 0,-1 1 0 0 0,0-1 0 0 0,-1 1 0 0 0,0-1 0 0 0,2 22 0 0 0,-4-15 41 0 0,0 1 0 0 0,-1 0 0 0 0,-2 0 0 0 0,1 0 0 0 0,-8 27 0 0 0,9-44-64 0 0,-1 0 1 0 0,0 1-1 0 0,1-1 0 0 0,0 1 1 0 0,-1-1-1 0 0,1 1 0 0 0,0-1 1 0 0,0 1-1 0 0,1-1 0 0 0,-1 1 1 0 0,0-1-1 0 0,1 1 0 0 0,0 2 1 0 0,2 0 25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09.648"/>
    </inkml:context>
    <inkml:brush xml:id="br0">
      <inkml:brushProperty name="width" value="0.05" units="cm"/>
      <inkml:brushProperty name="height" value="0.05" units="cm"/>
      <inkml:brushProperty name="color" value="#CC0066"/>
    </inkml:brush>
  </inkml:definitions>
  <inkml:trace contextRef="#ctx0" brushRef="#br0">159 444 8032 0 0,'-2'-4'543'0'0,"0"2"182"0"0,-2 1 654 0 0,1 0 525 0 0,7 2-862 0 0,37 5 332 0 0,-26-4-1128 0 0,0 0-1 0 0,30 0 1 0 0,318-38 1250 0 0,-209 16-1119 0 0,965-158 1815 0 0,-411 76-698 0 0,-130 66-278 0 0,-167 19-324 0 0,-198 7-401 0 0,32 3 72 0 0,228-16 725 0 0,-304 9-687 0 0,-104 10-269 0 0,-60 3-287 0 0,-2 1-4 0 0,-1-1 0 0 0,1 1 0 0 0,-1 0 0 0 0,1 0 0 0 0,-1 0 0 0 0,1 0 0 0 0,0 1 0 0 0,-1-1 0 0 0,1 1 0 0 0,-1-1 0 0 0,4 3 0 0 0,-6-3-36 0 0,0 0 1 0 0,0 0-1 0 0,0 0 0 0 0,1 0 1 0 0,-1 0-1 0 0,0 0 0 0 0,0 0 1 0 0,0 0-1 0 0,0 0 0 0 0,0 0 1 0 0,0 0-1 0 0,0 0 0 0 0,0 0 1 0 0,0 0-1 0 0,0 0 0 0 0,0 0 1 0 0,1 0-1 0 0,-1 0 0 0 0,0 0 1 0 0,0 0-1 0 0,0 0 0 0 0,0 0 1 0 0,0 0-1 0 0,0 1 0 0 0,0-1 0 0 0,0 0 1 0 0,0 0-1 0 0,0 0 0 0 0,0 0 1 0 0,0 0-1 0 0,0 0 0 0 0,0 0 1 0 0,0 0-1 0 0,0 0 0 0 0,0 0 1 0 0,0 0-1 0 0,0 1 0 0 0,0-1 1 0 0,0 0-1 0 0,0 0 0 0 0,0 0 1 0 0,0 0-1 0 0,0 0 0 0 0,0 0 1 0 0,0 0-1 0 0,0 0 0 0 0,0 0 1 0 0,0 0-1 0 0,0 1 0 0 0,0-1 0 0 0,-7 2 178 0 0,-13-1 27 0 0,15-1-153 0 0,-127 17 407 0 0,-288-8 432 0 0,36-3-456 0 0,-610 79 58 0 0,862-67-451 0 0,-111 15 36 0 0,-93 8 9 0 0,-108 12 26 0 0,367-45-96 0 0,-758 96 173 0 0,535-39-127 0 0,104-19-24 0 0,110-26-32 0 0,37-8 2 0 0,-80 10 0 0 0,112-21-14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4.835"/>
    </inkml:context>
    <inkml:brush xml:id="br0">
      <inkml:brushProperty name="width" value="0.05" units="cm"/>
      <inkml:brushProperty name="height" value="0.05" units="cm"/>
      <inkml:brushProperty name="color" value="#CC0066"/>
    </inkml:brush>
  </inkml:definitions>
  <inkml:trace contextRef="#ctx0" brushRef="#br0">189 0 17791 0 0,'0'6'451'0'0,"0"-1"-1"0"0,-1 1 1 0 0,0 0-1 0 0,-1 6 0 0 0,-3 1 171 0 0,-10 22 0 0 0,9-21-312 0 0,-10 21 352 0 0,-48 95 543 0 0,47-99-902 0 0,-28 64-1 0 0,42-86-236 0 0,0 0 1 0 0,0 0-1 0 0,1 0 0 0 0,0 1 1 0 0,1-1-1 0 0,-1 1 0 0 0,2 0 1 0 0,0-1-1 0 0,0 1 0 0 0,0-1 1 0 0,2 1-1 0 0,2 13 0 0 0,-3-21-39 0 0,-1 0 0 0 0,1 0 0 0 0,0 0 0 0 0,0 0 0 0 0,1 0 1 0 0,-1-1-1 0 0,0 1 0 0 0,1 0 0 0 0,-1 0 0 0 0,1-1 0 0 0,-1 1 0 0 0,1-1 0 0 0,0 0 0 0 0,-1 1 0 0 0,1-1 0 0 0,0 0 0 0 0,0 0 0 0 0,0 0 0 0 0,0 0 0 0 0,0 0 0 0 0,3 0 0 0 0,5 2 69 0 0,0-2 0 0 0,1 1 0 0 0,14 0 0 0 0,-11-1-25 0 0,29 2 274 0 0,70-4-1 0 0,-91-1-190 0 0,-1-1-1 0 0,1-1 0 0 0,-1 0 1 0 0,0-2-1 0 0,23-9 0 0 0,-37 13-87 0 0,-1-2 0 0 0,0 1 0 0 0,0 0 0 0 0,-1-1-1 0 0,1 0 1 0 0,-1-1 0 0 0,6-5 0 0 0,2-3 243 0 0,13-20-1 0 0,-13 16-25 0 0,-12 15-243 0 0,0 1-1 0 0,0-1 1 0 0,0 0 0 0 0,-1 1-1 0 0,1-1 1 0 0,0 0 0 0 0,-1 0-1 0 0,1 1 1 0 0,-1-1 0 0 0,1 0-1 0 0,-1 0 1 0 0,0 0 0 0 0,0 0-1 0 0,0-3 1 0 0,0 2 29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6.362"/>
    </inkml:context>
    <inkml:brush xml:id="br0">
      <inkml:brushProperty name="width" value="0.05" units="cm"/>
      <inkml:brushProperty name="height" value="0.05" units="cm"/>
      <inkml:brushProperty name="color" value="#CC0066"/>
    </inkml:brush>
  </inkml:definitions>
  <inkml:trace contextRef="#ctx0" brushRef="#br0">113 7 16184 0 0,'0'5'119'0'0,"0"26"574"0"0,1-1 1 0 0,5 31-1 0 0,-2-36-505 0 0,-1 0 0 0 0,-1 0 0 0 0,-1 0 0 0 0,-1 0 0 0 0,-4 26 0 0 0,-29 167 407 0 0,31-206-569 0 0,-1 0-1 0 0,-1 0 1 0 0,0-1-1 0 0,0 1 1 0 0,-13 20-1 0 0,13-27 67 0 0,2-6 55 0 0,-1-12 139 0 0,2 4-243 0 0,-8-18 120 0 0,3 13-62 0 0,2-1 0 0 0,-5-24 0 0 0,-10-153 433 0 0,18 168-478 0 0,1 0-1 0 0,2-1 0 0 0,1 1 1 0 0,0 0-1 0 0,14-44 0 0 0,-15 61-42 0 0,1 0-1 0 0,0 0 0 0 0,1 0 0 0 0,-1 0 0 0 0,1 0 0 0 0,0 1 1 0 0,1 0-1 0 0,0 0 0 0 0,0 0 0 0 0,0 1 0 0 0,0-1 1 0 0,1 1-1 0 0,10-6 0 0 0,-9 6 2 0 0,1 1-1 0 0,0 0 1 0 0,0 1 0 0 0,1-1-1 0 0,-1 2 1 0 0,1-1 0 0 0,-1 1-1 0 0,1 0 1 0 0,0 1 0 0 0,-1 0-1 0 0,14 0 1 0 0,-7 2 10 0 0,0 1 1 0 0,1 0 0 0 0,-1 0-1 0 0,0 2 1 0 0,0 0-1 0 0,-1 1 1 0 0,1 0-1 0 0,-1 1 1 0 0,0 1-1 0 0,-1 0 1 0 0,1 1-1 0 0,-1 0 1 0 0,-1 1-1 0 0,0 0 1 0 0,0 1-1 0 0,-1 1 1 0 0,20 22-1 0 0,-27-27-4 0 0,0 0-1 0 0,0 0 1 0 0,-1 0-1 0 0,0 1 1 0 0,0 0-1 0 0,0-1 1 0 0,-1 1 0 0 0,0 0-1 0 0,0 0 1 0 0,0 0-1 0 0,-1 0 1 0 0,0 1-1 0 0,-1-1 1 0 0,0 0-1 0 0,0 0 1 0 0,0 1-1 0 0,-3 10 1 0 0,1-9 10 0 0,0 0 0 0 0,-1-1 0 0 0,1 1 0 0 0,-2-1 0 0 0,1 1 0 0 0,-2-1 0 0 0,1 0 0 0 0,-1-1 0 0 0,0 1 0 0 0,0-1 0 0 0,-1 0 0 0 0,0 0 0 0 0,-12 10 0 0 0,-23 13 162 0 0,-1-1 0 0 0,-50 25 0 0 0,78-46-140 0 0,-45 24 167 0 0,-86 54 641 0 0,131-77-710 0 0,10-7 33 0 0,8-6 133 0 0,5-2-236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6.903"/>
    </inkml:context>
    <inkml:brush xml:id="br0">
      <inkml:brushProperty name="width" value="0.05" units="cm"/>
      <inkml:brushProperty name="height" value="0.05" units="cm"/>
      <inkml:brushProperty name="color" value="#CC0066"/>
    </inkml:brush>
  </inkml:definitions>
  <inkml:trace contextRef="#ctx0" brushRef="#br0">232 516 14872 0 0,'-1'7'11'0'0,"-4"3"196"0"0,-10 7 438 0 0,14-16-644 0 0,-84 95 1944 0 0,24-27-604 0 0,1-2-108 0 0,60-67-1224 0 0,0 0-1 0 0,0 0 1 0 0,-1 0-1 0 0,1 0 0 0 0,0 0 1 0 0,0 0-1 0 0,0 0 1 0 0,0 0-1 0 0,0 1 0 0 0,-1-1 1 0 0,1 0-1 0 0,0 0 1 0 0,0 0-1 0 0,0 0 0 0 0,0 0 1 0 0,0 0-1 0 0,0 1 1 0 0,-1-1-1 0 0,1 0 0 0 0,0 0 1 0 0,0 0-1 0 0,0 0 1 0 0,0 0-1 0 0,0 1 0 0 0,0-1 1 0 0,0 0-1 0 0,0 0 1 0 0,0 0-1 0 0,0 0 0 0 0,0 1 1 0 0,0-1-1 0 0,0 0 1 0 0,0 0-1 0 0,0 0 0 0 0,0 1 1 0 0,0-1-1 0 0,0 0 1 0 0,0 0-1 0 0,0 0 0 0 0,0 0 1 0 0,0 1-1 0 0,0-1 1 0 0,0 0-1 0 0,0 0 0 0 0,1 0 1 0 0,-1 0-1 0 0,0 0 1 0 0,0 1-1 0 0,0-1 0 0 0,0 0 1 0 0,0 0-1 0 0,1 0 1 0 0,8 0 147 0 0,12-8-40 0 0,-1 0 0 0 0,0-2 0 0 0,-1 0 0 0 0,20-13 0 0 0,68-58 307 0 0,-107 81-420 0 0,98-72 386 0 0,37-31 406 0 0,-133 102-750 0 0,0-1-1 0 0,-1 1 0 0 0,1-1 0 0 0,0 1 0 0 0,-1-1 1 0 0,1 0-1 0 0,-1 1 0 0 0,0-1 0 0 0,1 0 1 0 0,-1 0-1 0 0,0 0 0 0 0,0 0 0 0 0,0 0 1 0 0,-1 0-1 0 0,1 0 0 0 0,1-3 0 0 0,-2 4 79 0 0,-9 9 248 0 0,-2 2-296 0 0,1 0 1 0 0,0 0 0 0 0,0 1 0 0 0,1 1 0 0 0,0 0 0 0 0,1 0 0 0 0,1 0 0 0 0,0 1-1 0 0,-7 19 1 0 0,13-30-61 0 0,0-1 0 0 0,0 1-1 0 0,1-1 1 0 0,-1 1 0 0 0,1-1-1 0 0,0 1 1 0 0,-1 0 0 0 0,1-1-1 0 0,0 1 1 0 0,0 0 0 0 0,0-1-1 0 0,0 1 1 0 0,0 0 0 0 0,0-1-1 0 0,1 1 1 0 0,-1 0 0 0 0,1-1-1 0 0,-1 1 1 0 0,2 2 0 0 0,-1-3 1 0 0,0 1 0 0 0,0-1 0 0 0,0 0 1 0 0,1 1-1 0 0,-1-1 0 0 0,0 0 1 0 0,1 0-1 0 0,-1 0 0 0 0,1 0 0 0 0,-1 0 1 0 0,1-1-1 0 0,0 1 0 0 0,-1 0 0 0 0,1-1 1 0 0,0 1-1 0 0,-1-1 0 0 0,1 0 1 0 0,3 1-1 0 0,14 0 25 0 0,1 0 0 0 0,0-1 1 0 0,0-1-1 0 0,-1-1 0 0 0,1-1 0 0 0,0 0 1 0 0,-1-2-1 0 0,0 0 0 0 0,0-1 0 0 0,-1-1 0 0 0,1-1 1 0 0,-1 0-1 0 0,16-11 0 0 0,-22 11-12 0 0,0-1 0 0 0,-1 0 0 0 0,-1 0 0 0 0,1-1 0 0 0,-1 0 0 0 0,-1-1 0 0 0,0 0 0 0 0,-1-1 0 0 0,0 0-1 0 0,8-16 1 0 0,-2-1 34 0 0,-1 0 1 0 0,-2-1-1 0 0,11-45 0 0 0,-17 48-30 0 0,0 0-1 0 0,-3-1 1 0 0,0 1 0 0 0,-1-1-1 0 0,-2 1 1 0 0,-1-1 0 0 0,-6-31-1 0 0,7 56-24 0 0,0 0 0 0 0,1 0 0 0 0,-1 0 0 0 0,0 1-1 0 0,-2-6 1 0 0,3 8-6 0 0,-1-1 0 0 0,1 1 0 0 0,0 0 0 0 0,0 0 0 0 0,0-1 0 0 0,0 1-1 0 0,-1 0 1 0 0,1 0 0 0 0,0 0 0 0 0,0-1 0 0 0,0 1 0 0 0,-1 0 0 0 0,1 0 0 0 0,0 0 0 0 0,0 0 0 0 0,-1-1-1 0 0,1 1 1 0 0,0 0 0 0 0,0 0 0 0 0,-1 0 0 0 0,1 0 0 0 0,0 0 0 0 0,-1 0 0 0 0,1 0 0 0 0,0 0-1 0 0,-1 0 1 0 0,1 0 2 0 0,-1 0-1 0 0,0 1 1 0 0,1-1-1 0 0,-1 1 1 0 0,1-1-1 0 0,-1 0 0 0 0,1 1 1 0 0,-1-1-1 0 0,1 1 1 0 0,-1-1-1 0 0,1 1 1 0 0,0 0-1 0 0,-1-1 0 0 0,1 1 1 0 0,0-1-1 0 0,-1 1 1 0 0,1 0-1 0 0,-11 21 34 0 0,2-1 0 0 0,0 1 0 0 0,1 1 0 0 0,2 0 0 0 0,0 0 0 0 0,2 0 0 0 0,-4 41 0 0 0,6-34 11 0 0,-4 57 312 0 0,10 158-1 0 0,-2-232-279 0 0,6 23 1 0 0,-3-19-1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7.308"/>
    </inkml:context>
    <inkml:brush xml:id="br0">
      <inkml:brushProperty name="width" value="0.05" units="cm"/>
      <inkml:brushProperty name="height" value="0.05" units="cm"/>
      <inkml:brushProperty name="color" value="#CC0066"/>
    </inkml:brush>
  </inkml:definitions>
  <inkml:trace contextRef="#ctx0" brushRef="#br0">0 135 17687 0 0,'0'-4'195'0'0,"1"1"0"0"0,0-1-1 0 0,-1 0 1 0 0,1 1 0 0 0,0-1-1 0 0,1 1 1 0 0,-1-1-1 0 0,1 1 1 0 0,-1-1 0 0 0,1 1-1 0 0,0 0 1 0 0,0 0-1 0 0,0 0 1 0 0,1 0 0 0 0,-1 0-1 0 0,1 0 1 0 0,0 1 0 0 0,0-1-1 0 0,-1 1 1 0 0,2 0-1 0 0,-1 0 1 0 0,6-3 0 0 0,7-3 2 0 0,1 0 0 0 0,0 1 0 0 0,25-6 0 0 0,-32 10 13 0 0,9-3-137 0 0,30-8 50 0 0,-45 13-112 0 0,-1 0 1 0 0,1 1-1 0 0,1-1 1 0 0,-1 1-1 0 0,0 0 1 0 0,0 0-1 0 0,0 1 1 0 0,0-1-1 0 0,7 3 1 0 0,-9-2-9 0 0,-1-1 0 0 0,1 1 0 0 0,-1-1 1 0 0,1 1-1 0 0,-1 0 0 0 0,0-1 1 0 0,1 1-1 0 0,-1 0 0 0 0,0 0 0 0 0,0 0 1 0 0,1 0-1 0 0,-1 0 0 0 0,0 0 1 0 0,0 1-1 0 0,0-1 0 0 0,0 0 0 0 0,-1 0 1 0 0,1 1-1 0 0,0-1 0 0 0,-1 1 0 0 0,1-1 1 0 0,0 1-1 0 0,-1-1 0 0 0,0 1 1 0 0,1-1-1 0 0,-1 1 0 0 0,0-1 0 0 0,0 1 1 0 0,0-1-1 0 0,0 1 0 0 0,0-1 1 0 0,0 1-1 0 0,0 0 0 0 0,0-1 0 0 0,-1 1 1 0 0,1-1-1 0 0,-1 1 0 0 0,1-1 0 0 0,-2 3 1 0 0,-2 6 8 0 0,-1-1 1 0 0,0 1 0 0 0,-1-1-1 0 0,-10 13 1 0 0,15-20-11 0 0,-31 38 51 0 0,-47 46 0 0 0,79-86-50 0 0,0 0-1 0 0,0 0 0 0 0,0 0 0 0 0,-1 0 1 0 0,1 0-1 0 0,0 0 0 0 0,0 0 0 0 0,0 0 1 0 0,-1 0-1 0 0,1 1 0 0 0,0-1 1 0 0,0 0-1 0 0,0 0 0 0 0,0 0 0 0 0,0 0 1 0 0,-1 1-1 0 0,1-1 0 0 0,0 0 0 0 0,0 0 1 0 0,0 0-1 0 0,0 0 0 0 0,0 1 0 0 0,0-1 1 0 0,0 0-1 0 0,0 0 0 0 0,0 0 1 0 0,0 1-1 0 0,0-1 0 0 0,0 0 0 0 0,0 0 1 0 0,0 1-1 0 0,0-1 0 0 0,0 0 0 0 0,0 0 1 0 0,0 0-1 0 0,0 1 0 0 0,0-1 1 0 0,0 0-1 0 0,0 0 0 0 0,0 0 0 0 0,0 1 1 0 0,9-3 143 0 0,77-44 15 0 0,-52 30-106 0 0,46-31 1 0 0,-60 32-34 0 0,-14 10-9 0 0,1 0-1 0 0,0 0 1 0 0,0 0-1 0 0,0 1 0 0 0,15-6 1 0 0,-12 4 33 0 0,-10 5-36 0 0,1 0 0 0 0,-1 1 0 0 0,1-1 0 0 0,-1 1 0 0 0,1-1 0 0 0,0 1 0 0 0,-1 0-1 0 0,1-1 1 0 0,0 1 0 0 0,-1 0 0 0 0,1-1 0 0 0,0 1 0 0 0,0 0 0 0 0,-1 0 0 0 0,1 0 0 0 0,1-1 0 0 0,-3 17 156 0 0,-15 35 101 0 0,12-34-193 0 0,3-7-20 0 0,-1-1-1 0 0,-1 1 0 0 0,0-1 0 0 0,0 0 0 0 0,0 0 0 0 0,-9 14 1 0 0,12-22-41 0 0,-9 16 125 0 0,8-17-128 0 0,1 1-1 0 0,0-1 0 0 0,0 1 0 0 0,0 0 0 0 0,-1-1 0 0 0,1 1 1 0 0,0 0-1 0 0,0-1 0 0 0,0 1 0 0 0,0-1 0 0 0,0 1 1 0 0,0 0-1 0 0,0-1 0 0 0,0 1 0 0 0,1 0 0 0 0,-1-1 0 0 0,0 1 1 0 0,0-1-1 0 0,0 1 0 0 0,1 0 0 0 0,-1-1 0 0 0,0 1 1 0 0,1-1-1 0 0,0 2 0 0 0,3 1 80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7.692"/>
    </inkml:context>
    <inkml:brush xml:id="br0">
      <inkml:brushProperty name="width" value="0.05" units="cm"/>
      <inkml:brushProperty name="height" value="0.05" units="cm"/>
      <inkml:brushProperty name="color" value="#CC0066"/>
    </inkml:brush>
  </inkml:definitions>
  <inkml:trace contextRef="#ctx0" brushRef="#br0">39 0 15680 0 0,'-8'15'2868'0'0,"2"15"146"0"0,4-12-2929 0 0,-2 5 192 0 0,2 0 0 0 0,0 1-1 0 0,3 39 1 0 0,0-17-77 0 0,0 37 113 0 0,-2 89 259 0 0,-2-146-280 0 0,-7 37 0 0 0,7-50-60 0 0,3-13-216 0 0,0 0 0 0 0,0 0-1 0 0,0 1 1 0 0,0-1 0 0 0,0 0-1 0 0,-1 0 1 0 0,1 0 0 0 0,0 0-1 0 0,0 0 1 0 0,0 1 0 0 0,0-1 0 0 0,0 0-1 0 0,0 0 1 0 0,0 0 0 0 0,1 0-1 0 0,-1 0 1 0 0,0 0 0 0 0,0 1-1 0 0,0-1 1 0 0,0 0 0 0 0,0 0-1 0 0,0 0 1 0 0,0 0 0 0 0,0 0-1 0 0,0 0 1 0 0,0 0 0 0 0,0 1 0 0 0,0-1-1 0 0,0 0 1 0 0,1 0 0 0 0,-1 0-1 0 0,0 0 1 0 0,0 0 0 0 0,0 0-1 0 0,0 0 1 0 0,0 0 0 0 0,0 0-1 0 0,1 0 1 0 0,-1 0 0 0 0,0 0 0 0 0,0 0-1 0 0,0 1 1 0 0,8-3 271 0 0,12-8-142 0 0,-18 9-88 0 0,20-13 69 0 0,0 0 0 0 0,-1-2 0 0 0,0 0 0 0 0,-1-1 0 0 0,20-24 0 0 0,48-45 230 0 0,-73 74-295 0 0,0 0 1 0 0,0 2 0 0 0,1-1-1 0 0,27-11 1 0 0,-17 8 25 0 0,-16 9-49 0 0,-1 0 0 0 0,1 1 0 0 0,19-6 0 0 0,-28 10-35 0 0,0-1 0 0 0,0 1 0 0 0,0 0 0 0 0,0-1-1 0 0,0 1 1 0 0,0 0 0 0 0,0 0 0 0 0,1 0 0 0 0,-1 0 0 0 0,0 0 0 0 0,0 0 0 0 0,0 0 0 0 0,0 0 0 0 0,0 1 0 0 0,0-1 0 0 0,0 0 0 0 0,0 1-1 0 0,0-1 1 0 0,0 0 0 0 0,0 1 0 0 0,0 0 0 0 0,0-1 0 0 0,0 1 0 0 0,0-1 0 0 0,0 1 0 0 0,0 0 0 0 0,0 0 0 0 0,-1 0 0 0 0,1-1 0 0 0,0 1 0 0 0,-1 0-1 0 0,1 0 1 0 0,-1 0 0 0 0,1 0 0 0 0,-1 0 0 0 0,1 0 0 0 0,-1 0 0 0 0,1 0 0 0 0,-1 0 0 0 0,0 0 0 0 0,0 0 0 0 0,0 1 0 0 0,1-1 0 0 0,-1 0-1 0 0,0 0 1 0 0,0 0 0 0 0,-1 0 0 0 0,1 2 0 0 0,0 3 4 0 0,-1 1 0 0 0,0-1 1 0 0,-1 0-1 0 0,1 0 0 0 0,-1 0 0 0 0,-5 10 0 0 0,1-5 3 0 0,0 0 0 0 0,-1-1 0 0 0,0 0 0 0 0,0-1 0 0 0,-1 1 0 0 0,-1-2 0 0 0,-18 17 0 0 0,-6-1 34 0 0,-36 21 1 0 0,62-41-39 0 0,-38 22 38 0 0,25-16 0 0 0,1 2 1 0 0,-23 17-1 0 0,35-24-20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8.078"/>
    </inkml:context>
    <inkml:brush xml:id="br0">
      <inkml:brushProperty name="width" value="0.05" units="cm"/>
      <inkml:brushProperty name="height" value="0.05" units="cm"/>
      <inkml:brushProperty name="color" value="#CC0066"/>
    </inkml:brush>
  </inkml:definitions>
  <inkml:trace contextRef="#ctx0" brushRef="#br0">1 34 18191 0 0,'14'-3'24'0'0,"-8"3"-68"0"0,4-1 451 0 0,-7 1-262 0 0,1-1 0 0 0,-1 1-1 0 0,0 0 1 0 0,0 0 0 0 0,1 0-1 0 0,-1 1 1 0 0,0-1 0 0 0,0 1 0 0 0,0 0-1 0 0,0 0 1 0 0,0 0 0 0 0,1 0 0 0 0,-2 0-1 0 0,1 1 1 0 0,5 3 0 0 0,-3-3-80 0 0,21 13 920 0 0,-20-11-815 0 0,2 3 203 0 0,-5-3-266 0 0,-2-3-65 0 0,0 0 0 0 0,0 0 1 0 0,0 1-1 0 0,0-1 0 0 0,0 0 0 0 0,-1 1 1 0 0,1-1-1 0 0,0 0 0 0 0,-1 1 0 0 0,1-1 1 0 0,-1 1-1 0 0,1 1 0 0 0,1 3 63 0 0,5 18 272 0 0,-5-19-327 0 0,-2-3-29 0 0,1 0-1 0 0,0 0 0 0 0,-1 0 0 0 0,0 0 0 0 0,1 0 1 0 0,-1 0-1 0 0,0 0 0 0 0,0 0 0 0 0,0 0 0 0 0,0 0 1 0 0,0 0-1 0 0,-1 2 0 0 0,-1 22 136 0 0,-1-13-32 0 0,0-6-84 0 0,2-3-13 0 0,0-1-1 0 0,0 0 1 0 0,-1 1-1 0 0,1-1 1 0 0,-1 0-1 0 0,0 0 0 0 0,-3 5 1 0 0,0-1 14 0 0,3-3-10 0 0,0 0 0 0 0,0-1 0 0 0,0 1 0 0 0,-1-1-1 0 0,0 1 1 0 0,-4 3 0 0 0,-14 16 105 0 0,20-21-115 0 0,0-1 0 0 0,-1 1 0 0 0,0 0 1 0 0,1 0-1 0 0,-1-1 0 0 0,0 1 0 0 0,0-1 0 0 0,0 1 0 0 0,0-1 0 0 0,-4 2 0 0 0,0 0 23 0 0,-23 13 1008 0 0,28-17-1039 0 0,1 1-1 0 0,0-1 1 0 0,0 0-1 0 0,0 0 1 0 0,0 0 0 0 0,0 1-1 0 0,1-1 1 0 0,-1 0-1 0 0,0 0 1 0 0,0 0 0 0 0,0 1-1 0 0,1-1 1 0 0,-1 0-1 0 0,0 0 1 0 0,1 1-1 0 0,-1-1 1 0 0,1 0 0 0 0,-1 1-1 0 0,2-2 1 0 0,8-13 97 0 0,93-144 199 0 0,-94 144-289 0 0,1 0 0 0 0,1 1 0 0 0,0 1 1 0 0,1-1-1 0 0,0 2 0 0 0,1 0 0 0 0,23-17 0 0 0,-33 27-19 0 0,1 0 0 0 0,0 0 0 0 0,0 0-1 0 0,0 0 1 0 0,0 1 0 0 0,1-1 0 0 0,-1 1-1 0 0,0 0 1 0 0,0 0 0 0 0,1 1 0 0 0,-1-1 0 0 0,1 1-1 0 0,-1 0 1 0 0,1 0 0 0 0,-1 1 0 0 0,5 0 0 0 0,-8 0-2 0 0,0-1 1 0 0,0 1-1 0 0,-1-1 1 0 0,1 1-1 0 0,0 0 1 0 0,0-1-1 0 0,-1 1 1 0 0,1 0-1 0 0,0 0 1 0 0,-1 0-1 0 0,1-1 1 0 0,0 1-1 0 0,-1 0 1 0 0,1 0-1 0 0,0 2 1 0 0,6 16-6 0 0,-6-15 6 0 0,2 3 0 0 0,-1 1 0 0 0,0-1 0 0 0,-1 1 0 0 0,0-1 0 0 0,0 1 0 0 0,-1 0 0 0 0,0-1 0 0 0,0 1 0 0 0,-1 0 0 0 0,1-1 0 0 0,-2 1 0 0 0,1-1 0 0 0,-4 11 0 0 0,0 4 0 0 0,2-14 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8.267"/>
    </inkml:context>
    <inkml:brush xml:id="br0">
      <inkml:brushProperty name="width" value="0.05" units="cm"/>
      <inkml:brushProperty name="height" value="0.05" units="cm"/>
      <inkml:brushProperty name="color" value="#CC0066"/>
    </inkml:brush>
  </inkml:definitions>
  <inkml:trace contextRef="#ctx0" brushRef="#br0">0 34 17791 0 0,'0'0'0'0'0,"3"-4"504"0"0,-1-4 496 0 0,9 0 208 0 0,-5 4 168 0 0,5-1-432 0 0,7 0-440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8.467"/>
    </inkml:context>
    <inkml:brush xml:id="br0">
      <inkml:brushProperty name="width" value="0.05" units="cm"/>
      <inkml:brushProperty name="height" value="0.05" units="cm"/>
      <inkml:brushProperty name="color" value="#CC0066"/>
    </inkml:brush>
  </inkml:definitions>
  <inkml:trace contextRef="#ctx0" brushRef="#br0">211 0 14776 0 0,'-3'6'0'0'0,"-8"4"364"0"0,-24 16 0 0 0,2-1 260 0 0,25-18-479 0 0,7-6-91 0 0,-1 0-1 0 0,1 0 1 0 0,0 1 0 0 0,0-1-1 0 0,0 0 1 0 0,0 0 0 0 0,0 0 0 0 0,0 1-1 0 0,-1 1 1 0 0,-15 27 657 0 0,1 0 1 0 0,2 1-1 0 0,-16 50 0 0 0,17-42-219 0 0,8-26-267 0 0,1 0 1 0 0,-5 25-1 0 0,9-37-192 0 0,-1 0-1 0 0,1 0 0 0 0,0 0 0 0 0,0 0 1 0 0,0 0-1 0 0,0 0 0 0 0,0 0 0 0 0,0 0 1 0 0,0-1-1 0 0,1 1 0 0 0,-1 0 0 0 0,0 0 1 0 0,0 0-1 0 0,1 0 0 0 0,-1 0 0 0 0,1-1 0 0 0,-1 1 1 0 0,1 0-1 0 0,-1 0 0 0 0,1 0 0 0 0,-1-1 1 0 0,1 1-1 0 0,-1 0 0 0 0,2 0 0 0 0,0 0 13 0 0,-1 0 1 0 0,1-1-1 0 0,-1 1 0 0 0,1-1 0 0 0,-1 1 0 0 0,1-1 0 0 0,-1 0 0 0 0,1 1 0 0 0,0-1 0 0 0,-1 0 0 0 0,1 0 0 0 0,2 0 0 0 0,5-2 92 0 0,0 1-1 0 0,-1-1 0 0 0,16-6 0 0 0,-24 8-135 0 0,24-10 212 0 0,0-2 1 0 0,0-1 0 0 0,35-25 0 0 0,-17 11-71 0 0,-1 1 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8.699"/>
    </inkml:context>
    <inkml:brush xml:id="br0">
      <inkml:brushProperty name="width" value="0.05" units="cm"/>
      <inkml:brushProperty name="height" value="0.05" units="cm"/>
      <inkml:brushProperty name="color" value="#CC0066"/>
    </inkml:brush>
  </inkml:definitions>
  <inkml:trace contextRef="#ctx0" brushRef="#br0">143 1 13864 0 0,'0'4'61'0'0,"-1"-1"198"0"0,-3-4 277 0 0,2 25 1168 0 0,-1-12-1279 0 0,-64 255 1310 0 0,52-198-1480 0 0,8-40-135 0 0,-9 40 593 0 0,-11 120 0 0 0,26-180-583 0 0,1 1 1 0 0,1-1-1 0 0,0 0 0 0 0,0 1 1 0 0,3 10-1 0 0,-3-17-71 0 0,0 0 0 0 0,0-1-1 0 0,0 1 1 0 0,0 0 0 0 0,0-1 0 0 0,1 1 0 0 0,-1-1-1 0 0,1 0 1 0 0,3 4 0 0 0,-4-5-20 0 0,0 0-1 0 0,0 0 1 0 0,0 0 0 0 0,1 0-1 0 0,-1-1 1 0 0,0 1 0 0 0,1 0-1 0 0,-1-1 1 0 0,0 1 0 0 0,1-1-1 0 0,-1 1 1 0 0,1-1 0 0 0,-1 0 0 0 0,1 1-1 0 0,-1-1 1 0 0,1 0 0 0 0,-1 0-1 0 0,1 0 1 0 0,1-1 0 0 0,11-1 202 0 0,0-1 1 0 0,26-8 0 0 0,-11 0-17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6:49.278"/>
    </inkml:context>
    <inkml:brush xml:id="br0">
      <inkml:brushProperty name="width" value="0.05" units="cm"/>
      <inkml:brushProperty name="height" value="0.05" units="cm"/>
      <inkml:brushProperty name="color" value="#CC0066"/>
    </inkml:brush>
  </inkml:definitions>
  <inkml:trace contextRef="#ctx0" brushRef="#br0">518 163 13672 0 0,'-10'0'29'0'0,"2"0"-67"0"0,1-3 116 0 0,-2 0 246 0 0,4 2-148 0 0,1 0 1 0 0,-1 0 0 0 0,1 0-1 0 0,-1 1 1 0 0,0 0-1 0 0,-5 0 1 0 0,4 1 10 0 0,0 0 1 0 0,1 0-1 0 0,-1 0 1 0 0,1 1-1 0 0,0 0 1 0 0,-7 3-1 0 0,-9 4 327 0 0,-17 4 202 0 0,12-4-297 0 0,-39 18 0 0 0,23-6-65 0 0,-65 38 478 0 0,97-52-651 0 0,0 0 1 0 0,0 1-1 0 0,0 0 1 0 0,1 0-1 0 0,0 1 0 0 0,1 1 1 0 0,-11 14-1 0 0,17-20-58 0 0,0 0 0 0 0,0 0 0 0 0,0 0 0 0 0,0 0 0 0 0,1 0 0 0 0,-1 0 0 0 0,1 0 0 0 0,0 1 0 0 0,0-1 0 0 0,0 9 0 0 0,1-11-66 0 0,0 0-1 0 0,0 0 1 0 0,0-1-1 0 0,1 1 1 0 0,-1 0-1 0 0,1 0 1 0 0,-1-1-1 0 0,1 1 1 0 0,-1 0-1 0 0,1 0 1 0 0,0-1-1 0 0,0 1 1 0 0,0-1-1 0 0,0 1 1 0 0,0-1-1 0 0,0 1 1 0 0,0-1-1 0 0,0 0 1 0 0,1 1-1 0 0,-1-1 1 0 0,1 0-1 0 0,-1 0 1 0 0,1 0-1 0 0,-1 0 1 0 0,1 0-1 0 0,-1 0 1 0 0,1-1-1 0 0,2 2 1 0 0,7 1 89 0 0,1 0 1 0 0,0 0-1 0 0,0-2 1 0 0,0 1-1 0 0,0-1 1 0 0,16-1-1 0 0,72-11 464 0 0,-18-6-99 0 0,0-3 1 0 0,107-43-1 0 0,-156 50-398 0 0,-1-3 0 0 0,0 0 1 0 0,-2-2-1 0 0,0-1 0 0 0,-1-2 0 0 0,-1-1 0 0 0,28-27 0 0 0,-38 31-48 0 0,0 0 0 0 0,24-36-1 0 0,-34 42-35 0 0,-1 1 1 0 0,0-1-1 0 0,-1 0 0 0 0,0 0 0 0 0,-1-1 0 0 0,6-21 0 0 0,-11 33-26 0 0,0 1 0 0 0,0-1 0 0 0,0 1-1 0 0,-1-1 1 0 0,1 1 0 0 0,0-1 0 0 0,0 1 0 0 0,-1-1 0 0 0,1 1 0 0 0,0-1 0 0 0,0 1 0 0 0,-1-1 0 0 0,1 1 0 0 0,-1-1 0 0 0,1 1 0 0 0,0 0-1 0 0,-1-1 1 0 0,1 1 0 0 0,-1 0 0 0 0,1-1 0 0 0,-1 1 0 0 0,1 0 0 0 0,-1-1 0 0 0,1 1 0 0 0,-1 0 0 0 0,1 0 0 0 0,-1 0 0 0 0,1 0 0 0 0,-1 0-1 0 0,1-1 1 0 0,-1 1 0 0 0,1 0 0 0 0,-1 0 0 0 0,0 0 0 0 0,-22-1 32 0 0,2 4-11 0 0,0 0 1 0 0,1 2-1 0 0,0 0 0 0 0,0 1 0 0 0,-38 18 0 0 0,51-20-9 0 0,-1 1-1 0 0,1 0 0 0 0,0 0 0 0 0,0 1 0 0 0,0 0 0 0 0,1 0 0 0 0,0 0 0 0 0,0 1 1 0 0,-5 7-1 0 0,8-10 3 0 0,0 0 0 0 0,1 0 0 0 0,-1 0 0 0 0,1 1 0 0 0,0-1 0 0 0,0 1 1 0 0,1-1-1 0 0,-1 1 0 0 0,1 0 0 0 0,0 0 0 0 0,0-1 0 0 0,1 1 0 0 0,-1 0 0 0 0,1 0 0 0 0,0 0 1 0 0,0 0-1 0 0,2 8 0 0 0,-1-11-5 0 0,0 1 1 0 0,0 0 0 0 0,1-1-1 0 0,-1 1 1 0 0,1-1 0 0 0,-1 0-1 0 0,1 1 1 0 0,0-1 0 0 0,0 0-1 0 0,0 0 1 0 0,0 0 0 0 0,4 3-1 0 0,34 19 84 0 0,-20-12-62 0 0,-3-2 2 0 0,0-1-1 0 0,0 0 0 0 0,33 10 0 0 0,58 12 70 0 0,-82-25-84 0 0,23 5 5 0 0,30 8 21 0 0,-71-16-40 0 0,0 0 0 0 0,0 0 0 0 0,-1 1 0 0 0,1 0 0 0 0,-1 0 0 0 0,0 1 0 0 0,9 7 0 0 0,-16-12-6 0 0,1 0 0 0 0,-1 1 0 0 0,0-1 0 0 0,1 0 0 0 0,-1 1-1 0 0,1-1 1 0 0,-1 0 0 0 0,0 1 0 0 0,1-1 0 0 0,-1 1 0 0 0,0-1-1 0 0,1 1 1 0 0,-1-1 0 0 0,0 1 0 0 0,0-1 0 0 0,1 1 0 0 0,-1-1-1 0 0,0 1 1 0 0,0-1 0 0 0,0 1 0 0 0,0-1 0 0 0,0 1 0 0 0,0-1-1 0 0,0 1 1 0 0,0-1 0 0 0,0 1 0 0 0,0 0 0 0 0,0-1 0 0 0,0 1-1 0 0,0-1 1 0 0,0 1 0 0 0,0-1 0 0 0,-1 1 0 0 0,1-1 0 0 0,0 1 0 0 0,0-1-1 0 0,-1 1 1 0 0,1-1 0 0 0,0 1 0 0 0,-1-1 0 0 0,1 0 0 0 0,0 1-1 0 0,-2 0 1 0 0,0 1 1 0 0,-1 0 1 0 0,0 0-1 0 0,-1 0 0 0 0,1-1 0 0 0,-5 3 1 0 0,6-3-2 0 0,-31 13 11 0 0,0-2 0 0 0,-1-1 0 0 0,0-1 0 0 0,-1-2 0 0 0,-70 7 0 0 0,32-11 24 0 0,19-2 17 0 0,-59 11 0 0 0,103-11-44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0.901"/>
    </inkml:context>
    <inkml:brush xml:id="br0">
      <inkml:brushProperty name="width" value="0.05" units="cm"/>
      <inkml:brushProperty name="height" value="0.05" units="cm"/>
      <inkml:brushProperty name="color" value="#CC0066"/>
    </inkml:brush>
  </inkml:definitions>
  <inkml:trace contextRef="#ctx0" brushRef="#br0">65 0 9744 0 0,'0'5'31'0'0,"-2"3"114"0"0,-5 5 462 0 0,6-11-390 0 0,-1 3-75 0 0,1-1 1 0 0,-1 1-1 0 0,1-1 0 0 0,0 1 1 0 0,0 9-1 0 0,-1 1 88 0 0,-40 242 4995 0 0,41-242-4881 0 0,0 0 1 0 0,0 0 0 0 0,2 0-1 0 0,0 0 1 0 0,0 0 0 0 0,2 0-1 0 0,7 28 1 0 0,-10-41-292 0 0,1-1 0 0 0,0 1 0 0 0,-1 0 0 0 0,1 0-1 0 0,0 0 1 0 0,0-1 0 0 0,0 1 0 0 0,0 0 0 0 0,0-1 0 0 0,0 1 0 0 0,0-1 0 0 0,1 1-1 0 0,-1-1 1 0 0,1 0 0 0 0,-1 1 0 0 0,1-1 0 0 0,-1 0 0 0 0,1 0 0 0 0,0 0 0 0 0,3 1-1 0 0,-3-1 13 0 0,1-1 0 0 0,-1 1 0 0 0,1-1 0 0 0,-1 0 0 0 0,1 0-1 0 0,0 0 1 0 0,-1-1 0 0 0,1 1 0 0 0,-1 0 0 0 0,1-1 0 0 0,-1 0 0 0 0,1 1-1 0 0,3-3 1 0 0,6-3 113 0 0,0-1 1 0 0,-1 0-1 0 0,0 0 0 0 0,20-18 0 0 0,-18 13-62 0 0,-1 0-1 0 0,0 0 1 0 0,-1-2-1 0 0,0 1 0 0 0,-1-2 1 0 0,11-19-1 0 0,-15 22-40 0 0,0 1-1 0 0,-1-1 0 0 0,-1 0 0 0 0,0-1 1 0 0,-1 1-1 0 0,0-1 0 0 0,-1 0 0 0 0,0 1 1 0 0,0-18-1 0 0,0-4 178 0 0,-1 20-13 0 0,0 12-106 0 0,-1 6 2 0 0,0 12-102 0 0,1 0 0 0 0,1 0 1 0 0,1 0-1 0 0,0 0 0 0 0,9 24 1 0 0,-11-39-32 0 0,-1 1 0 0 0,1-1 0 0 0,0 1 0 0 0,0-1 0 0 0,0 1 0 0 0,0-1 0 0 0,0 1 0 0 0,0-1 0 0 0,0 0 0 0 0,0 0 0 0 0,0 0 0 0 0,1 0 0 0 0,2 2 0 0 0,1 2 16 0 0,-3-5-16 0 0,-1 1-1 0 0,1-1 0 0 0,-1 1 1 0 0,1-1-1 0 0,-1 0 1 0 0,1 0-1 0 0,-1 1 0 0 0,1-1 1 0 0,0 0-1 0 0,-1 0 1 0 0,1 0-1 0 0,-1-1 0 0 0,1 1 1 0 0,-1 0-1 0 0,1-1 0 0 0,-1 1 1 0 0,1-1-1 0 0,-1 1 1 0 0,1-1-1 0 0,-1 0 0 0 0,0 1 1 0 0,1-1-1 0 0,1-2 1 0 0,5-2 7 0 0,0 0 0 0 0,10-10 1 0 0,-14 11 11 0 0,0 0 1 0 0,0 0 0 0 0,-1-1 0 0 0,0 1 0 0 0,0-1-1 0 0,0 0 1 0 0,0 0 0 0 0,-1 0 0 0 0,0 0 0 0 0,0 0 0 0 0,0-1-1 0 0,-1 1 1 0 0,0-1 0 0 0,0 1 0 0 0,0-1 0 0 0,-1 0-1 0 0,1 1 1 0 0,-1-1 0 0 0,-1 1 0 0 0,1-1 0 0 0,-2-7 0 0 0,1 10-3 0 0,-1 1 1 0 0,1-1 0 0 0,0 1 0 0 0,-1-1-1 0 0,1 1 1 0 0,-1 0 0 0 0,1 0 0 0 0,-1-1 0 0 0,0 1-1 0 0,0 1 1 0 0,0-1 0 0 0,0 0 0 0 0,-1 0 0 0 0,1 1-1 0 0,0-1 1 0 0,-1 1 0 0 0,1 0 0 0 0,-5-2-1 0 0,3 1 54 0 0,-1 0 0 0 0,1-1 0 0 0,0 1 0 0 0,-7-7 0 0 0,5 4 89 0 0,2 4-82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1.071"/>
    </inkml:context>
    <inkml:brush xml:id="br0">
      <inkml:brushProperty name="width" value="0.05" units="cm"/>
      <inkml:brushProperty name="height" value="0.05" units="cm"/>
      <inkml:brushProperty name="color" value="#CC0066"/>
    </inkml:brush>
  </inkml:definitions>
  <inkml:trace contextRef="#ctx0" brushRef="#br0">17 1 16879 0 0,'0'8'0'0'0,"-5"15"464"0"0,-5 13 448 0 0,8 0 32 0 0,4-5 8 0 0,6-10-112 0 0,-8-12-120 0 0,0-3-240 0 0,0 0-248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1.224"/>
    </inkml:context>
    <inkml:brush xml:id="br0">
      <inkml:brushProperty name="width" value="0.05" units="cm"/>
      <inkml:brushProperty name="height" value="0.05" units="cm"/>
      <inkml:brushProperty name="color" value="#CC0066"/>
    </inkml:brush>
  </inkml:definitions>
  <inkml:trace contextRef="#ctx0" brushRef="#br0">23 2 13264 0 0,'0'-2'0'0'0,"-6"8"392"0"0,-5 0 416 0 0,5 3 136 0 0,12-3 135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1.394"/>
    </inkml:context>
    <inkml:brush xml:id="br0">
      <inkml:brushProperty name="width" value="0.05" units="cm"/>
      <inkml:brushProperty name="height" value="0.05" units="cm"/>
      <inkml:brushProperty name="color" value="#CC0066"/>
    </inkml:brush>
  </inkml:definitions>
  <inkml:trace contextRef="#ctx0" brushRef="#br0">11 1 18847 0 0,'-1'5'0'0'0,"-3"9"2"0"0,0 5 4 0 0,3-12-3 0 0,1-4-1 0 0,-1-1 0 0 0,1 1-1 0 0,0 0 1 0 0,0-1 0 0 0,0 1 0 0 0,1 0 0 0 0,-1-1-1 0 0,2 5 1 0 0,5 35 29 0 0,-1-2 30 0 0,0 2 28 0 0,-1-6 63 0 0,1 0 63 0 0,-1 2 34 0 0,-2-9-105 0 0,-2-22 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1.845"/>
    </inkml:context>
    <inkml:brush xml:id="br0">
      <inkml:brushProperty name="width" value="0.05" units="cm"/>
      <inkml:brushProperty name="height" value="0.05" units="cm"/>
      <inkml:brushProperty name="color" value="#CC0066"/>
    </inkml:brush>
  </inkml:definitions>
  <inkml:trace contextRef="#ctx0" brushRef="#br0">0 328 11152 0 0,'0'-3'82'0'0,"14"-2"2517"0"0,-7 1-1940 0 0,0 0 1 0 0,12-11 0 0 0,3-2-114 0 0,7-9-38 0 0,-20 16-401 0 0,31-26 215 0 0,-2 4-234 0 0,-20 15 2 0 0,17-19-10 0 0,-34 35-77 0 0,1-1-1 0 0,0 1 1 0 0,-1-1 0 0 0,0 0 0 0 0,1 0 0 0 0,-1 1 0 0 0,2-5-1 0 0,22-43 16 0 0,-15 24-6 0 0,-8 8-10 0 0,-1 12-4 0 0,-1 5-1 0 0,0 0 1 0 0,0-1-1 0 0,0 1 0 0 0,0 0 1 0 0,1 0-1 0 0,-1-1 1 0 0,0 1-1 0 0,0 0 0 0 0,0 0 1 0 0,0-1-1 0 0,0 1 1 0 0,0 0-1 0 0,0-1 0 0 0,0 1 1 0 0,0 0-1 0 0,0 0 1 0 0,0-1-1 0 0,0 1 0 0 0,0 0 1 0 0,0 0-1 0 0,0-1 1 0 0,0 1-1 0 0,0 0 1 0 0,-1 0-1 0 0,1-1 0 0 0,0 1 1 0 0,0 0-1 0 0,0 0 1 0 0,0-1-1 0 0,0 1 0 0 0,-1 0 1 0 0,1 0-1 0 0,0 0 1 0 0,0-1-1 0 0,0 1 0 0 0,-1 0 1 0 0,1 0-1 0 0,0 0 1 0 0,0 0-1 0 0,-1 0 0 0 0,1 0 1 0 0,0-1-1 0 0,0 1 1 0 0,-1 0-1 0 0,1 0 0 0 0,0 0 1 0 0,0 0-1 0 0,-1 0 1 0 0,1 0-1 0 0,0 0 1 0 0,0 0-1 0 0,-1 0 0 0 0,1 0 1 0 0,-1 0 1 0 0,1 0-1 0 0,-1 0 1 0 0,1 1 0 0 0,-1-1 0 0 0,0 0-1 0 0,1 0 1 0 0,0 0 0 0 0,-1 1 0 0 0,1-1-1 0 0,-1 0 1 0 0,1 0 0 0 0,-1 1-1 0 0,1-1 1 0 0,-1 1 0 0 0,1-1 0 0 0,-1 1-1 0 0,0 1 2 0 0,0 0-1 0 0,0 1 1 0 0,0-1-1 0 0,0 0 1 0 0,1 0-1 0 0,-2 5 0 0 0,-5 38 11 0 0,4-19 47 0 0,1 1 1 0 0,1 1 0 0 0,5 50-1 0 0,0-52 79 0 0,-3-16 104 0 0,0-1 0 0 0,0 0 0 0 0,1 1 0 0 0,1-1 0 0 0,0 0 0 0 0,0 0 0 0 0,9 17 0 0 0,-11-14 795 0 0,-1-7-431 0 0,5-11-312 0 0,5-10-180 0 0,0 0 0 0 0,1 1-1 0 0,1 0 1 0 0,1 1 0 0 0,17-16 0 0 0,-16 20-85 0 0,-1 1 1 0 0,1 1-1 0 0,1 0 1 0 0,19-7-1 0 0,-25 13-19 0 0,0 0-1 0 0,0 0 1 0 0,0 1 0 0 0,0 0-1 0 0,0 0 1 0 0,0 1-1 0 0,15 2 1 0 0,3-1 2 0 0,-19-1-5 0 0,0 0 1 0 0,0 0-1 0 0,0 1 1 0 0,0 1 0 0 0,0-1-1 0 0,0 1 1 0 0,-1 1-1 0 0,9 3 1 0 0,-13-5 3 0 0,0 1 1 0 0,0 0-1 0 0,0 0 0 0 0,0 0 1 0 0,0 0-1 0 0,0 0 0 0 0,0 1 1 0 0,-1-1-1 0 0,0 1 0 0 0,1 0 1 0 0,-1 0-1 0 0,0 0 0 0 0,0 0 1 0 0,0 0-1 0 0,-1 0 1 0 0,1 0-1 0 0,-1 1 0 0 0,0-1 1 0 0,0 0-1 0 0,1 6 0 0 0,-1-3 21 0 0,0-1-1 0 0,-1 1 1 0 0,0 0-1 0 0,0-1 1 0 0,0 1-1 0 0,-2 11 1 0 0,-3 5 51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2.539"/>
    </inkml:context>
    <inkml:brush xml:id="br0">
      <inkml:brushProperty name="width" value="0.05" units="cm"/>
      <inkml:brushProperty name="height" value="0.05" units="cm"/>
      <inkml:brushProperty name="color" value="#CC0066"/>
    </inkml:brush>
  </inkml:definitions>
  <inkml:trace contextRef="#ctx0" brushRef="#br0">0 69 15776 0 0,'1'0'550'0'0,"0"1"-270"0"0,4 3 153 0 0,-4-1 15 0 0,16 49 1960 0 0,-15-47-2156 0 0,-1-1 0 0 0,0 1-1 0 0,0-1 1 0 0,0 1-1 0 0,-1 6 1 0 0,1-3 4 0 0,-1-6-184 0 0,1 1-1 0 0,-1-1 1 0 0,1 0 0 0 0,-1 0 0 0 0,0 1 0 0 0,0-1-1 0 0,0 0 1 0 0,-1 0 0 0 0,1 1 0 0 0,0-1 0 0 0,-2 3 0 0 0,1 1 84 0 0,-4 13 638 0 0,4-18-758 0 0,1-1 0 0 0,0 1 1 0 0,-1 0-1 0 0,1 0 0 0 0,0-1 1 0 0,-1 1-1 0 0,1 0 0 0 0,0 0 1 0 0,0-1-1 0 0,0 1 0 0 0,0 0 1 0 0,0 0-1 0 0,0 0 1 0 0,0-1-1 0 0,0 1 0 0 0,0 0 1 0 0,0 0-1 0 0,0 0 0 0 0,1-1 1 0 0,-1 1-1 0 0,0 0 0 0 0,0 0 1 0 0,1-1-1 0 0,-1 1 0 0 0,1 0 1 0 0,-1-1-1 0 0,0 1 0 0 0,1 0 1 0 0,-1-1-1 0 0,2 2 0 0 0,-2-2-9 0 0,1 1-1 0 0,-1-1 1 0 0,0 0-1 0 0,1 1 1 0 0,-1-1-1 0 0,0 0 1 0 0,0 1-1 0 0,0-1 0 0 0,1 1 1 0 0,-1-1-1 0 0,0 0 1 0 0,0 1-1 0 0,0-1 1 0 0,0 1-1 0 0,0-1 1 0 0,0 1-1 0 0,0-1 1 0 0,0 1-1 0 0,0-1 1 0 0,0 0-1 0 0,0 1 1 0 0,0-1-1 0 0,0 1 1 0 0,0-1-1 0 0,0 1 0 0 0,-1-1 1 0 0,1 0-1 0 0,0 1 1 0 0,0 0-17 0 0,0-1 0 0 0,-1 0 0 0 0,1 0 0 0 0,0 0-1 0 0,0 1 1 0 0,0-1 0 0 0,0 0 0 0 0,0 0 0 0 0,0 1 0 0 0,0-1 0 0 0,0 0 0 0 0,0 0 0 0 0,0 1 0 0 0,0-1 0 0 0,0 0-1 0 0,0 0 1 0 0,0 1 0 0 0,0-1 0 0 0,0 0 0 0 0,0 1 0 0 0,0-1 0 0 0,0 0 0 0 0,0 0 0 0 0,0 0 0 0 0,0 1 0 0 0,0-1-1 0 0,1 0 1 0 0,-1 0 0 0 0,0 1 0 0 0,0-1 0 0 0,0 0 0 0 0,0 0 0 0 0,1 0 0 0 0,-1 1 0 0 0,0-1 0 0 0,0 0 0 0 0,0 0-1 0 0,1 0 1 0 0,-1 0 0 0 0,1 0 2 0 0,-1 0 0 0 0,1 0 0 0 0,-1 0 0 0 0,1-1 1 0 0,-1 1-1 0 0,1 0 0 0 0,-1-1 0 0 0,1 1 0 0 0,-1 0 0 0 0,1-1 0 0 0,-1 1 0 0 0,0-1 0 0 0,1 1 0 0 0,-1-1 0 0 0,0 1 0 0 0,1-1 0 0 0,-1 1 0 0 0,0-1 0 0 0,0 1 0 0 0,1-1 0 0 0,-1 1 0 0 0,0-1 1 0 0,18-31 145 0 0,0-4-106 0 0,-2 2 62 0 0,35-53 0 0 0,-4 25 56 0 0,-46 61-165 0 0,0 0 1 0 0,0 0-1 0 0,0 1 1 0 0,0-1-1 0 0,0 0 1 0 0,0 0 0 0 0,0 1-1 0 0,1-1 1 0 0,-1 0-1 0 0,0 1 1 0 0,0 0-1 0 0,0-1 1 0 0,1 1 0 0 0,-1 0-1 0 0,0-1 1 0 0,0 1-1 0 0,1 0 1 0 0,-1 0 0 0 0,0 0-1 0 0,1 0 1 0 0,1 0-1 0 0,2 1 9 0 0,1 1 0 0 0,-1-1 1 0 0,10 5-1 0 0,-1-1-1 0 0,-7-3-9 0 0,1 1 0 0 0,-1 1 0 0 0,-1-1 1 0 0,1 1-1 0 0,-1 0 0 0 0,1 0 1 0 0,-1 1-1 0 0,0 0 0 0 0,8 9 0 0 0,4 6 10 0 0,21 29 0 0 0,-39-49-14 0 0,8 10 6 0 0,-1 1-1 0 0,-1 0 0 0 0,0 0 1 0 0,0 0-1 0 0,6 19 0 0 0,-11-27 1 0 0,0-1 0 0 0,0 1 0 0 0,1-1 0 0 0,-1 1 0 0 0,1-1 0 0 0,2 4 1 0 0,-3-5-6 0 0,-1 0 1 0 0,1-1 0 0 0,0 1 0 0 0,-1 0-1 0 0,1-1 1 0 0,0 1 0 0 0,-1 0 0 0 0,1-1-1 0 0,0 1 1 0 0,0-1 0 0 0,0 1 0 0 0,-1-1 0 0 0,1 1-1 0 0,0-1 1 0 0,0 0 0 0 0,0 0 0 0 0,0 1-1 0 0,0-1 1 0 0,0 0 0 0 0,0 0 0 0 0,1 0 0 0 0,9-3 4 0 0,0-1 1 0 0,-1-1 0 0 0,1 0 0 0 0,-1 0-1 0 0,0-1 1 0 0,0 0 0 0 0,0-1 0 0 0,-1 0-1 0 0,0 0 1 0 0,-1-1 0 0 0,0 0 0 0 0,0-1-1 0 0,9-12 1 0 0,-16 20-1 0 0,0 0-1 0 0,-1 0 1 0 0,1 0 0 0 0,0 0-1 0 0,0 0 1 0 0,0 0 0 0 0,0 0-1 0 0,0 1 1 0 0,0-1-1 0 0,0 0 1 0 0,0 1 0 0 0,0-1-1 0 0,0 1 1 0 0,2-1 0 0 0,-3 1-4 0 0,1 0 0 0 0,-1 0 0 0 0,1 0 0 0 0,-1 0 0 0 0,0 0 0 0 0,1 0 0 0 0,-1 0 0 0 0,0 0 0 0 0,1 0 0 0 0,-1 0 0 0 0,1 0 0 0 0,-1 1 0 0 0,0-1 0 0 0,1 0 0 0 0,-1 0 0 0 0,0 0 0 0 0,0 1 0 0 0,1-1 0 0 0,-1 0 0 0 0,0 0 0 0 0,1 1 0 0 0,-1-1 0 0 0,0 0 0 0 0,0 0 0 0 0,0 1 0 0 0,1-1 1 0 0,-1 0-1 0 0,0 1 0 0 0,0-1 0 0 0,0 0 0 0 0,0 1 0 0 0,0-1 0 0 0,1 1 0 0 0,-1-1 0 0 0,0 0 0 0 0,0 1 0 0 0,0-1 0 0 0,0 0 0 0 0,0 1 0 0 0,0-1 0 0 0,0 1 0 0 0,0-1 0 0 0,0 0 0 0 0,-1 1 0 0 0,1 170 439 0 0,1-165-379 0 0,0-2-5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2.769"/>
    </inkml:context>
    <inkml:brush xml:id="br0">
      <inkml:brushProperty name="width" value="0.05" units="cm"/>
      <inkml:brushProperty name="height" value="0.05" units="cm"/>
      <inkml:brushProperty name="color" value="#CC0066"/>
    </inkml:brush>
  </inkml:definitions>
  <inkml:trace contextRef="#ctx0" brushRef="#br0">1 0 15880 0 0,'2'4'43'0'0,"2"-1"118"0"0,-1-4 107 0 0,1-1 315 0 0,-1 1 488 0 0,8 31 1352 0 0,-4-10-1836 0 0,36 118 1303 0 0,-34-103-1500 0 0,9 68-1 0 0,-8 72 227 0 0,-2-35-198 0 0,-6-77-109 0 0,-12 117-1 0 0,1-56 189 0 0,9-119-448 0 0,0-1 1 0 0,0 1 0 0 0,0 0-1 0 0,0 0 1 0 0,1 0 0 0 0,0-1-1 0 0,2 8 1 0 0,-1-6 71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5T03:45:49.047"/>
    </inkml:context>
    <inkml:brush xml:id="br0">
      <inkml:brushProperty name="width" value="0.05" units="cm"/>
      <inkml:brushProperty name="height" value="0.05" units="cm"/>
      <inkml:brushProperty name="color" value="#CC0066"/>
    </inkml:brush>
  </inkml:definitions>
  <inkml:trace contextRef="#ctx0" brushRef="#br0">1 90 15296 0 0,'8'6'3'0'0,"-6"-4"19"0"0,-1-1-1 0 0,0 0 0 0 0,1 0 0 0 0,-1 0 1 0 0,1-1-1 0 0,-1 1 0 0 0,1 0 0 0 0,0 0 1 0 0,-1-1-1 0 0,1 1 0 0 0,0-1 0 0 0,-1 0 1 0 0,1 1-1 0 0,2-1 0 0 0,344 11 2523 0 0,-132-10-1480 0 0,213-12 444 0 0,-229 1-672 0 0,809-58 2337 0 0,-393 44-1601 0 0,-610 24-1557 0 0,199-4 517 0 0,524 3 1078 0 0,-564 7-1257 0 0,502 9 805 0 0,-252-5-469 0 0,-279-3-473 0 0,0 1 152 0 0,-132-8-339 0 0,0 1-1 0 0,1-1 1 0 0,-1 1-1 0 0,0 0 1 0 0,0 0-1 0 0,6 2 1 0 0,11 4 185 0 0,-20-7-184 0 0,0 0-1 0 0,0 0 1 0 0,0 0 0 0 0,0 0 0 0 0,0 0 0 0 0,0 0 0 0 0,0 0 0 0 0,0 0 0 0 0,0 0-1 0 0,0 0 1 0 0,0 0 0 0 0,0-1 0 0 0,0 1 0 0 0,2-1 0 0 0,0-2 3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3.417"/>
    </inkml:context>
    <inkml:brush xml:id="br0">
      <inkml:brushProperty name="width" value="0.05" units="cm"/>
      <inkml:brushProperty name="height" value="0.05" units="cm"/>
      <inkml:brushProperty name="color" value="#CC0066"/>
    </inkml:brush>
  </inkml:definitions>
  <inkml:trace contextRef="#ctx0" brushRef="#br0">281 0 17079 0 0,'-1'19'1235'0'0,"-3"9"-137"0"0,-11 42-432 0 0,6-34-243 0 0,-33 123 912 0 0,-6 24-124 0 0,25-83-887 0 0,-14 81 273 0 0,32-149-389 0 0,2-1 1 0 0,2 1-1 0 0,3 57 0 0 0,0-68-59 0 0,3 27 224 0 0,-5-45-329 0 0,1 0 0 0 0,0 0 1 0 0,0-1-1 0 0,0 1 0 0 0,0-1 1 0 0,0 1-1 0 0,0 0 0 0 0,1-1 1 0 0,-1 0-1 0 0,1 1 0 0 0,-1-1 1 0 0,1 0-1 0 0,3 3 0 0 0,-3-4 0 0 0,-1 0 0 0 0,1 0 0 0 0,0 0 1 0 0,-1-1-1 0 0,1 1 0 0 0,0 0 0 0 0,0-1 0 0 0,-1 0 0 0 0,1 1 0 0 0,0-1 0 0 0,0 0 0 0 0,0 0 0 0 0,0 0 0 0 0,-1 0 0 0 0,1 0 0 0 0,0 0 1 0 0,0-1-1 0 0,0 1 0 0 0,0 0 0 0 0,-1-1 0 0 0,1 0 0 0 0,0 1 0 0 0,-1-1 0 0 0,1 0 0 0 0,0 0 0 0 0,2-2 0 0 0,0 1 21 0 0,0-1 0 0 0,-1 0 0 0 0,1 0 0 0 0,-1 0 0 0 0,0 0 0 0 0,0 0 0 0 0,0-1 0 0 0,0 1 0 0 0,4-8 0 0 0,-2-3 10 0 0,-1 1 0 0 0,0-1 1 0 0,0 0-1 0 0,-2-1 0 0 0,0 1 0 0 0,0 0 0 0 0,-2-19 0 0 0,1 18-13 0 0,-2-1-1 0 0,0 1 1 0 0,-1-1-1 0 0,-1 1 0 0 0,-5-16 1 0 0,6 22-28 0 0,-2-1 1 0 0,1 1 0 0 0,-1 0-1 0 0,-1 0 1 0 0,0 0 0 0 0,0 1-1 0 0,0-1 1 0 0,-13-13-1 0 0,2 5 35 0 0,-1 1 0 0 0,0 0 0 0 0,-1 1-1 0 0,-1 1 1 0 0,-1 0 0 0 0,-28-14 0 0 0,47 27-60 0 0,0 1 0 0 0,0 0 1 0 0,0-1-1 0 0,0 1 0 0 0,0-1 1 0 0,0 0-1 0 0,1 1 0 0 0,-1-1 1 0 0,0 0-1 0 0,0 0 0 0 0,0 0 1 0 0,0 0-8 0 0,1 1 0 0 0,0-1 0 0 0,0 1 1 0 0,0-1-1 0 0,0 1 0 0 0,0 0 0 0 0,0-1 1 0 0,0 1-1 0 0,0-1 0 0 0,0 1 0 0 0,0-1 1 0 0,1 1-1 0 0,-1 0 0 0 0,0-1 0 0 0,0 1 1 0 0,0-1-1 0 0,0 1 0 0 0,1 0 0 0 0,-1-1 1 0 0,0 1-1 0 0,0 0 0 0 0,1-1 0 0 0,-1 1 1 0 0,0 0-1 0 0,1-1 0 0 0,-1 1 0 0 0,0 0 1 0 0,1 0-1 0 0,-1-1 0 0 0,0 1 0 0 0,1 0 1 0 0,40-29 23 0 0,54-28 0 0 0,10-7-24 0 0,-85 48 0 0 0,0-1-1 0 0,-1-1 1 0 0,23-28-1 0 0,-31 34-1 0 0,5-4-14 0 0,-13 14 7 0 0,-1 0 0 0 0,1 0-1 0 0,-1 0 1 0 0,0 0 0 0 0,0 0 0 0 0,0-1-1 0 0,0 1 1 0 0,0-1 0 0 0,0 0 0 0 0,-1 1-1 0 0,0-1 1 0 0,1 0 0 0 0,-1 0 0 0 0,0 0-1 0 0,0 0 1 0 0,0 0 0 0 0,-1 0 0 0 0,1 0-1 0 0,0-4 1 0 0,-1 1-34 0 0,-1-16-392 0 0,0 21 421 0 0,1 1 1 0 0,0-1 0 0 0,0 1 0 0 0,0 0-1 0 0,0-1 1 0 0,-1 1 0 0 0,1-1 0 0 0,0 1 0 0 0,-1-1-1 0 0,1 1 1 0 0,0 0 0 0 0,0-1 0 0 0,-1 1 0 0 0,1 0-1 0 0,-1-1 1 0 0,1 1 0 0 0,0 0 0 0 0,-1 0 0 0 0,1-1-1 0 0,-1 1 1 0 0,1 0 0 0 0,-1 0 0 0 0,1 0 0 0 0,0 0-1 0 0,-1-1 1 0 0,1 1 0 0 0,-1 0 0 0 0,1 0-1 0 0,-1 0 1 0 0,1 0 0 0 0,-1 0 0 0 0,1 0 0 0 0,-1 0-1 0 0,1 0 1 0 0,-1 0 0 0 0,1 1 0 0 0,-1-1 0 0 0,1 0-1 0 0,-1 0 1 0 0,1 0 0 0 0,-1 1 0 0 0,0 0-12 0 0,0 0 1 0 0,0 1-1 0 0,0-1 1 0 0,0 0-1 0 0,0 1 1 0 0,0-1 0 0 0,0 1-1 0 0,0 0 1 0 0,0 2-1 0 0,-2 2-14 0 0,-2 5-7 0 0,1 0 0 0 0,0 1 0 0 0,1-1 0 0 0,-4 20 0 0 0,-2 49 1 0 0,6-52 25 0 0,2-2 18 0 0,0 0 0 0 0,2 0-1 0 0,1-1 1 0 0,1 1 0 0 0,11 46 0 0 0,-12-64 6 0 0,1 0 0 0 0,-1 0 1 0 0,6 10-1 0 0,4 1 10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3.771"/>
    </inkml:context>
    <inkml:brush xml:id="br0">
      <inkml:brushProperty name="width" value="0.05" units="cm"/>
      <inkml:brushProperty name="height" value="0.05" units="cm"/>
      <inkml:brushProperty name="color" value="#CC0066"/>
    </inkml:brush>
  </inkml:definitions>
  <inkml:trace contextRef="#ctx0" brushRef="#br0">156 5 17287 0 0,'-10'-5'0'0'0,"-3"6"100"0"0,12-1-91 0 0,1 0 0 0 0,0 0 0 0 0,0 0 0 0 0,0 0-1 0 0,0 0 1 0 0,0 0 0 0 0,0 0 0 0 0,0 0-1 0 0,0 0 1 0 0,-1 0 0 0 0,1 0 0 0 0,0 0-1 0 0,0 0 1 0 0,0 0 0 0 0,0 0 0 0 0,0 0 0 0 0,0 0-1 0 0,0 0 1 0 0,0 0 0 0 0,0 0 0 0 0,-1 0-1 0 0,1 0 1 0 0,0 0 0 0 0,0 0 0 0 0,0 0 0 0 0,0 0-1 0 0,0 0 1 0 0,0 1 0 0 0,0-1 0 0 0,0 0-1 0 0,0 0 1 0 0,0 0 0 0 0,0 0 0 0 0,0 0-1 0 0,0 0 1 0 0,0 0 0 0 0,0 0 0 0 0,0 0 0 0 0,0 1-1 0 0,0-1 1 0 0,0 0 0 0 0,0 0 0 0 0,0 0-1 0 0,0 0 1 0 0,0 0 0 0 0,0 0 0 0 0,0 0-1 0 0,0 0 1 0 0,0 1 0 0 0,0-1 0 0 0,0 0 0 0 0,0 0-1 0 0,0 0 1 0 0,0 0 0 0 0,0 0 0 0 0,0 0-1 0 0,0 2 50 0 0,1-1 41 0 0,-1 0 0 0 0,0 0 0 0 0,0 0 0 0 0,0 0-1 0 0,1 1 1 0 0,-1-1 0 0 0,0 0 0 0 0,0 0 0 0 0,-1 0 0 0 0,1 0 0 0 0,0 1 0 0 0,0-1-1 0 0,-1 0 1 0 0,1 0 0 0 0,0 0 0 0 0,-1 0 0 0 0,1 0 0 0 0,-1 0 0 0 0,1 0-1 0 0,-1 0 1 0 0,0 0 0 0 0,1 0 0 0 0,-1 0 0 0 0,-1 1 0 0 0,-30 28 2019 0 0,17-14-1598 0 0,-5 9-32 0 0,15-19-391 0 0,2-3-56 0 0,0 0 0 0 0,1 0 0 0 0,0 0-1 0 0,0 0 1 0 0,0 0 0 0 0,0 1-1 0 0,-2 4 1 0 0,-9 18 66 0 0,9-12 2 0 0,-4 30 44 0 0,3-20-103 0 0,4-13 4 0 0,6 20 36 0 0,-4-24-82 0 0,1 6 48 0 0,1 0 1 0 0,0 0-1 0 0,1 0 0 0 0,10 24 0 0 0,-13-36-50 0 0,-1 1 0 0 0,1-1 0 0 0,0 0 0 0 0,0 0 0 0 0,0 1 1 0 0,0-1-1 0 0,0 0 0 0 0,0 0 0 0 0,0 0 0 0 0,0 0 0 0 0,0 0 0 0 0,0 0 0 0 0,1-1 1 0 0,1 2-1 0 0,1 1 11 0 0,5 2 38 0 0,-5-3-48 0 0,0 0 18 0 0,0 0 0 0 0,0-1 0 0 0,0 1 0 0 0,0-1 0 0 0,0 0 0 0 0,1 0 0 0 0,-1 0 0 0 0,0 0 0 0 0,8 0 0 0 0,-6-1-1 0 0,-4 0-13 0 0,0 0 0 0 0,0 0 0 0 0,0 0 0 0 0,0 0 0 0 0,0 0 0 0 0,0 0-1 0 0,0-1 1 0 0,0 1 0 0 0,0-1 0 0 0,4-1 0 0 0,23-7 61 0 0,-15 3 2 0 0,11-9 3 0 0,-13 5-2 0 0,-4 4-50 0 0,-5 4-9 0 0,1-1 0 0 0,-1 0-1 0 0,0 1 1 0 0,0-1 0 0 0,-1 0 0 0 0,1-1 0 0 0,3-5 0 0 0,12-15 62 0 0,-11 12 2 0 0,-4 6-53 0 0,-2 3-13 0 0,1 1 0 0 0,-1-1 0 0 0,0 0 0 0 0,0 0 0 0 0,-1 1 1 0 0,1-1-1 0 0,0 0 0 0 0,-1 0 0 0 0,1-3 0 0 0,1 0 15 0 0,-1 3-17 0 0,-1 0 1 0 0,1 1 0 0 0,-1-1-1 0 0,1 1 1 0 0,-1-1 0 0 0,0 0-1 0 0,0 1 1 0 0,0-1 0 0 0,0 0 0 0 0,-1-3-1 0 0,-2-26 68 0 0,0 17 0 0 0,-7-12 4 0 0,3 16 15 0 0,-20-19 96 0 0,24 26-173 0 0,1 1 8 0 0,0 1 0 0 0,0 0 0 0 0,0 0 0 0 0,0 0 0 0 0,0 0 0 0 0,-1 0 0 0 0,1 1 0 0 0,-1-1 0 0 0,1 0 0 0 0,-1 1 1 0 0,1 0-1 0 0,-1 0 0 0 0,0 0 0 0 0,1 0 0 0 0,-1 0 0 0 0,0 0 0 0 0,0 1 0 0 0,-5-1 0 0 0,1 1 60 0 0,5 0-7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4.196"/>
    </inkml:context>
    <inkml:brush xml:id="br0">
      <inkml:brushProperty name="width" value="0.05" units="cm"/>
      <inkml:brushProperty name="height" value="0.05" units="cm"/>
      <inkml:brushProperty name="color" value="#CC0066"/>
    </inkml:brush>
  </inkml:definitions>
  <inkml:trace contextRef="#ctx0" brushRef="#br0">46 13 18487 0 0,'0'1'1'0'0,"0"-1"0"0"0,2 3 17 0 0,-1-1 41 0 0,0 1 135 0 0,-1 0-1 0 0,1-1 1 0 0,-1 1 0 0 0,0 0 0 0 0,0-1-1 0 0,0 1 1 0 0,0 0 0 0 0,0-1-1 0 0,-1 1 1 0 0,0 4 0 0 0,0-3-38 0 0,-1 0 0 0 0,1 0 0 0 0,-1 0 0 0 0,0 0 0 0 0,-3 5 0 0 0,4-7-102 0 0,-1 0-1 0 0,1 0 1 0 0,-1 0 0 0 0,1 0 0 0 0,0 1 0 0 0,0-1 0 0 0,0 1-1 0 0,0-1 1 0 0,0 5 0 0 0,-4 10 24 0 0,2-10-71 0 0,-5 22 24 0 0,0 14 24 0 0,8-42-46 0 0,0 1 0 0 0,1-1-1 0 0,-1 1 1 0 0,0-1 0 0 0,0 1 0 0 0,1-1 0 0 0,-1 1-1 0 0,1-1 1 0 0,-1 0 0 0 0,1 1 0 0 0,-1-1 0 0 0,1 0-1 0 0,0 1 1 0 0,0-1 0 0 0,1 1 0 0 0,-2-1 14 0 0,0-1 0 0 0,1 1 0 0 0,-1 0 0 0 0,0-1 0 0 0,1 1 0 0 0,-1-1 1 0 0,1 0-1 0 0,-1 1 0 0 0,1-1 0 0 0,-1 1 0 0 0,1-1 0 0 0,-1 0 0 0 0,1 1 0 0 0,-1-1 0 0 0,1 0 1 0 0,0 0-1 0 0,-1 1 0 0 0,1-1 0 0 0,-1 0 0 0 0,1 0 0 0 0,0 0 0 0 0,-1 0 0 0 0,1 0 0 0 0,0 0 1 0 0,-1 0-1 0 0,1 0 0 0 0,0 0 0 0 0,-1 0 0 0 0,1 0 0 0 0,-1 0 0 0 0,1 0 0 0 0,0-1 0 0 0,-1 1 1 0 0,1 0-1 0 0,-1 0 0 0 0,2-1 0 0 0,52-40 1062 0 0,-51 39-1036 0 0,0 0 0 0 0,0 0 0 0 0,0-1 0 0 0,0 1 0 0 0,-1-1 0 0 0,1 0 0 0 0,2-3 0 0 0,-1 0 27 0 0,0 2 81 0 0,0-1 0 0 0,0 1-1 0 0,-1 0 1 0 0,5-9 0 0 0,-6 9-71 0 0,-2 4-34 0 0,1-1 1 0 0,-1 1 0 0 0,1 0-1 0 0,-1-1 1 0 0,1 1 0 0 0,-1-1-1 0 0,1 1 1 0 0,-1 0 0 0 0,1 0-1 0 0,-1-1 1 0 0,1 1 0 0 0,0 0-1 0 0,-1 0 1 0 0,1 0 0 0 0,-1 0-1 0 0,1 0 1 0 0,0-1 0 0 0,-1 1-1 0 0,2 0 1 0 0,2 1 196 0 0,-5-1 55 0 0,1 0-244 0 0,0 1-45 0 0,0 0 0 0 0,0 0-1 0 0,-1-1 1 0 0,1 1 0 0 0,0 0 0 0 0,0 0 0 0 0,0 0 0 0 0,0-1 0 0 0,0 1 0 0 0,1 0 0 0 0,-1 0 0 0 0,0 0-1 0 0,0-1 1 0 0,0 1 0 0 0,1 0 0 0 0,-1 0 0 0 0,0-1 0 0 0,1 2 0 0 0,1 3 15 0 0,-1-3-17 0 0,0 0 1 0 0,0 0-1 0 0,0 0 1 0 0,0 0-1 0 0,0 0 1 0 0,0-1-1 0 0,0 1 1 0 0,1 0-1 0 0,-1-1 1 0 0,3 3-1 0 0,14 15 78 0 0,-7-11-15 0 0,-4-4-52 0 0,21 8 99 0 0,17 4 74 0 0,-37-15-133 0 0,44-9 77 0 0,-16 0-74 0 0,-27 5-52 0 0,5-3 25 0 0,27-18 26 0 0,-35 21-54 0 0,-4 2-6 0 0,0 0 0 0 0,0 0-1 0 0,0 0 1 0 0,0 0-1 0 0,0-1 1 0 0,0 1-1 0 0,0 0 1 0 0,-1-1 0 0 0,1 0-1 0 0,3-3 1 0 0,-3 2 0 0 0,2 0 16 0 0,-1 0-1 0 0,0-1 0 0 0,0 1 1 0 0,-1-1-1 0 0,1 1 0 0 0,-1-1 1 0 0,0 0-1 0 0,0 0 0 0 0,0 0 1 0 0,0-1-1 0 0,1-7 0 0 0,-2 9-4 0 0,0 2-12 0 0,-1-1 1 0 0,0 1-1 0 0,1 0 1 0 0,-1 0-1 0 0,0 0 1 0 0,0 0-1 0 0,0 0 1 0 0,0-1-1 0 0,0 1 1 0 0,0 0-1 0 0,0 0 1 0 0,-1 0-1 0 0,1 0 1 0 0,0 0-1 0 0,-1-2 0 0 0,0-3 13 0 0,-7-16 75 0 0,-1 2-40 0 0,3 12-7 0 0,4 5-21 0 0,-1 1 0 0 0,1 0 0 0 0,-1 0 0 0 0,0 0 0 0 0,0 0 0 0 0,0 0 0 0 0,0 0 0 0 0,-1 1 0 0 0,1 0 0 0 0,0 0 0 0 0,-1 0 0 0 0,1 0-1 0 0,0 0 1 0 0,-6 0 0 0 0,9 1 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4.629"/>
    </inkml:context>
    <inkml:brush xml:id="br0">
      <inkml:brushProperty name="width" value="0.05" units="cm"/>
      <inkml:brushProperty name="height" value="0.05" units="cm"/>
      <inkml:brushProperty name="color" value="#CC0066"/>
    </inkml:brush>
  </inkml:definitions>
  <inkml:trace contextRef="#ctx0" brushRef="#br0">87 146 26207 0 0,'-7'-4'0'0'0,"-6"1"2"0"0,-4-1 10 0 0,16 4-8 0 0,-26 1-14 0 0,10-1-5 0 0,12 0-18 0 0,10 0 11 0 0,0 0 19 0 0,-1 0 1 0 0,0-1 0 0 0,0 1 0 0 0,0-1 0 0 0,0 0 0 0 0,5-1 0 0 0,6-2-1 0 0,264-59-37 0 0,-218 48 75 0 0,85-9-1 0 0,-52 9 235 0 0,-77 13-185 0 0,18-5 302 0 0,-28 6 3363 0 0,-5 1-3666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5.223"/>
    </inkml:context>
    <inkml:brush xml:id="br0">
      <inkml:brushProperty name="width" value="0.05" units="cm"/>
      <inkml:brushProperty name="height" value="0.05" units="cm"/>
      <inkml:brushProperty name="color" value="#CC0066"/>
    </inkml:brush>
  </inkml:definitions>
  <inkml:trace contextRef="#ctx0" brushRef="#br0">201 7 29375 0 0,'-18'10'-1'0'0,"-11"1"-7"0"0,24-10 6 0 0,0 1-1 0 0,0-1 0 0 0,0 2 0 0 0,0-1 0 0 0,0 0 0 0 0,0 1 0 0 0,0 0 0 0 0,1 0 0 0 0,-1 0 0 0 0,-4 5 0 0 0,-69 82-677 0 0,76-87 569 0 0,0-1 1 0 0,0 1 0 0 0,0 0 0 0 0,1 0-1 0 0,-1-1 1 0 0,1 1 0 0 0,-1 1-1 0 0,0 3 1 0 0,1-6 65 0 0,1 0-1 0 0,0 0 1 0 0,0 0 0 0 0,0-1-1 0 0,0 1 1 0 0,0 0 0 0 0,-1 0-1 0 0,2 0 1 0 0,-1 0 0 0 0,0 0-1 0 0,0 0 1 0 0,0-1 0 0 0,0 1-1 0 0,0 0 1 0 0,1 0 0 0 0,-1 0-1 0 0,0 0 1 0 0,1-1-1 0 0,-1 1 1 0 0,1 0 0 0 0,-1 0-1 0 0,1-1 1 0 0,-1 1 0 0 0,1 0-1 0 0,-1-1 1 0 0,1 1 0 0 0,0 0-1 0 0,-1-1 1 0 0,1 1 0 0 0,0-1-1 0 0,-1 1 1 0 0,1-1 0 0 0,0 0-1 0 0,0 1 1 0 0,0-1 0 0 0,1 1-1 0 0,-1-1 13 0 0,1 0-1 0 0,0 0 1 0 0,0 0-1 0 0,0 0 1 0 0,-1-1-1 0 0,1 1 1 0 0,0 0-1 0 0,0-1 1 0 0,-1 1-1 0 0,4-2 0 0 0,0 0-13 0 0,12-4-59 0 0,0 0 0 0 0,28-14 0 0 0,-36 15 97 0 0,0-1 0 0 0,-1 1 1 0 0,1-1-1 0 0,-1-1 0 0 0,0 1 0 0 0,7-10 0 0 0,-12 13 8 0 0,0-1 1 0 0,-1 1-1 0 0,1-1 0 0 0,-1 0 0 0 0,0 1 0 0 0,0-1 1 0 0,2-8-1 0 0,-3 11 10 0 0,-1-1 1 0 0,0 1-1 0 0,1-1 1 0 0,-1 1-1 0 0,0-1 1 0 0,0 0-1 0 0,0 1 1 0 0,0-1-1 0 0,0 1 1 0 0,0-1-1 0 0,-1 0 1 0 0,1 1-1 0 0,0-1 1 0 0,-1 1-1 0 0,1-1 1 0 0,-1 1-1 0 0,0-1 1 0 0,0 1-1 0 0,1 0 1 0 0,-1-1-1 0 0,0 1 1 0 0,0 0-1 0 0,-2-2 1 0 0,-1-1 48 0 0,-1 0 0 0 0,1 0 1 0 0,-1 0-1 0 0,-1 1 1 0 0,1-1-1 0 0,0 1 1 0 0,-1 1-1 0 0,0-1 1 0 0,1 1-1 0 0,-1 0 0 0 0,0 0 1 0 0,0 1-1 0 0,0 0 1 0 0,0 0-1 0 0,0 0 1 0 0,-1 0-1 0 0,-8 2 1 0 0,14-2-28 0 0,-1 1 0 0 0,1 0 0 0 0,0 0 0 0 0,-1 0 0 0 0,1 0 1 0 0,0 0-1 0 0,0 0 0 0 0,-1 0 0 0 0,1 0 0 0 0,0 1 1 0 0,-1-1-1 0 0,1 0 0 0 0,0 1 0 0 0,0-1 0 0 0,-1 1 1 0 0,1 0-1 0 0,0-1 0 0 0,0 1 0 0 0,0 0 0 0 0,0 0 1 0 0,0-1-1 0 0,0 1 0 0 0,0 0 0 0 0,0 0 0 0 0,0 0 0 0 0,0 0 1 0 0,0 2-1 0 0,0-2-5 0 0,-6 12 641 0 0,7-12-653 0 0,0-1 0 0 0,0 1 0 0 0,0 0 0 0 0,0-1 0 0 0,0 1 0 0 0,1-1 0 0 0,-1 1 0 0 0,0-1 0 0 0,0 1 0 0 0,1 0 0 0 0,-1-1 0 0 0,0 1 0 0 0,1-1 0 0 0,-1 1 0 0 0,0-1 0 0 0,1 1 0 0 0,-1-1 0 0 0,1 1 0 0 0,-1-1 0 0 0,1 0 0 0 0,-1 1 0 0 0,1-1 0 0 0,-1 0 0 0 0,1 1 0 0 0,0-1 0 0 0,9 4 90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5.670"/>
    </inkml:context>
    <inkml:brush xml:id="br0">
      <inkml:brushProperty name="width" value="0.05" units="cm"/>
      <inkml:brushProperty name="height" value="0.05" units="cm"/>
      <inkml:brushProperty name="color" value="#CC0066"/>
    </inkml:brush>
  </inkml:definitions>
  <inkml:trace contextRef="#ctx0" brushRef="#br0">203 0 14968 0 0,'0'1'2'0'0,"0"0"25"0"0,0 1 69 0 0,-5-1 435 0 0,2-2-258 0 0,1 0 1 0 0,-1 1-1 0 0,1-1 1 0 0,-1 1 0 0 0,0 0-1 0 0,1 0 1 0 0,-1 0-1 0 0,1 0 1 0 0,-1 0 0 0 0,0 0-1 0 0,1 1 1 0 0,-1-1 0 0 0,1 1-1 0 0,-1 0 1 0 0,1 0-1 0 0,-1 0 1 0 0,-3 2 0 0 0,3 0-260 0 0,-1-1 1 0 0,0 1-1 0 0,0-1 1 0 0,0 1-1 0 0,0-1 1 0 0,-5 1-1 0 0,-1 1 7 0 0,-28 14 96 0 0,28-14-83 0 0,9-4-21 0 0,0 1 0 0 0,0-1 1 0 0,0 1-1 0 0,0 0 0 0 0,-1-1 0 0 0,1 1 1 0 0,0 0-1 0 0,0-1 0 0 0,0 1 0 0 0,-1 2 0 0 0,-20 19 147 0 0,21-21-138 0 0,-1 0 0 0 0,1 0-1 0 0,0 1 1 0 0,-1-1 0 0 0,1 0-1 0 0,0 1 1 0 0,0 0 0 0 0,0-1-1 0 0,0 1 1 0 0,0 0-1 0 0,0-1 1 0 0,-1 4 0 0 0,0 0 46 0 0,2-4-5 0 0,-1 1 1 0 0,0-1-1 0 0,1 0 1 0 0,-1 0-1 0 0,1 1 1 0 0,-1-1-1 0 0,1 0 1 0 0,0 1-1 0 0,0-1 1 0 0,0 0-1 0 0,0 1 1 0 0,0-1-1 0 0,0 0 1 0 0,0 1-1 0 0,0-1 1 0 0,0 0-1 0 0,0 1 1 0 0,1-1-1 0 0,-1 0 1 0 0,1 1-1 0 0,-1-1 1 0 0,1 0-1 0 0,-1 0 1 0 0,2 3-1 0 0,1-1 76 0 0,0 0 0 0 0,-1 1 0 0 0,1-1 0 0 0,0-1 0 0 0,6 5 0 0 0,-4-2-79 0 0,10 4 228 0 0,16 6 36 0 0,1-2 1 0 0,0-1-1 0 0,44 10 0 0 0,-64-20-221 0 0,20 5 193 0 0,-31-7-265 0 0,1 1-1 0 0,0-1 1 0 0,-1 1 0 0 0,0 0-1 0 0,1-1 1 0 0,-1 1 0 0 0,1 0-1 0 0,-1 0 1 0 0,0 0 0 0 0,0 0-1 0 0,1 0 1 0 0,-1 1 0 0 0,0-1-1 0 0,0 0 1 0 0,0 0 0 0 0,1 3-1 0 0,14 21 612 0 0,-11-18-442 0 0,-5-6-167 0 0,1 1 0 0 0,-1-1 0 0 0,1 0 0 0 0,-1 0 0 0 0,0 1 0 0 0,0-1 0 0 0,0 0 0 0 0,0 0 0 0 0,1 1 0 0 0,-2-1 0 0 0,1 0 0 0 0,0 1 0 0 0,0-1 0 0 0,0 0 0 0 0,-1 0 0 0 0,1 1 0 0 0,0-1 0 0 0,-1 0 0 0 0,1 0 0 0 0,-1 0 0 0 0,0 1 1 0 0,1-1-1 0 0,-1 0 0 0 0,0 0 0 0 0,0 0 0 0 0,-1 1 0 0 0,-1 2 41 0 0,-1 0 0 0 0,1 0 0 0 0,-1-1 0 0 0,0 0 0 0 0,-7 6-1 0 0,-1-3 43 0 0,1 0 0 0 0,-1-1-1 0 0,0-1 1 0 0,-21 6-1 0 0,-50 4 355 0 0,81-14-456 0 0,1 1-1 0 0,0-1 0 0 0,-1 0 1 0 0,1 0-1 0 0,0 0 0 0 0,-1 0 1 0 0,1-1-1 0 0,0 1 0 0 0,-1 0 1 0 0,1-1-1 0 0,0 1 0 0 0,-1 0 1 0 0,1-1-1 0 0,-2 0 0 0 0,-3-5 90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5.915"/>
    </inkml:context>
    <inkml:brush xml:id="br0">
      <inkml:brushProperty name="width" value="0.05" units="cm"/>
      <inkml:brushProperty name="height" value="0.05" units="cm"/>
      <inkml:brushProperty name="color" value="#CC0066"/>
    </inkml:brush>
  </inkml:definitions>
  <inkml:trace contextRef="#ctx0" brushRef="#br0">46 1 20095 0 0,'-5'0'51'0'0,"-2"2"359"0"0,-1 0 118 0 0,1 0-205 0 0,1 3 333 0 0,-4 8-20 0 0,10-13-617 0 0,0 0 0 0 0,-1 0-1 0 0,1 0 1 0 0,0 0-1 0 0,0 1 1 0 0,0-1 0 0 0,0 0-1 0 0,-1 0 1 0 0,1 1 0 0 0,0-1-1 0 0,0 0 1 0 0,0 0-1 0 0,0 1 1 0 0,0-1 0 0 0,0 0-1 0 0,0 0 1 0 0,0 1 0 0 0,0-1-1 0 0,0 0 1 0 0,0 0-1 0 0,0 1 1 0 0,0-1 0 0 0,0 0-1 0 0,0 1 1 0 0,0-1-1 0 0,0 0 1 0 0,0 0 0 0 0,0 1-1 0 0,0-1 1 0 0,2 6 164 0 0,2 20 727 0 0,31 296 1324 0 0,-20-205-1923 0 0,3 40 199 0 0,-10-78-205 0 0,-4-54-128 0 0,-2 1-1 0 0,0 0 1 0 0,-2 0-1 0 0,-1 0 0 0 0,-4 31 1 0 0,1-38 107 0 0,1 0 1 0 0,0 31-1 0 0,3-44-140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6.454"/>
    </inkml:context>
    <inkml:brush xml:id="br0">
      <inkml:brushProperty name="width" value="0.05" units="cm"/>
      <inkml:brushProperty name="height" value="0.05" units="cm"/>
      <inkml:brushProperty name="color" value="#CC0066"/>
    </inkml:brush>
  </inkml:definitions>
  <inkml:trace contextRef="#ctx0" brushRef="#br0">0 64 16983 0 0,'5'-2'-40'0'0,"1"0"26"0"0,1 1 64 0 0,3 0 156 0 0,13-3 920 0 0,27-9 882 0 0,84-11 0 0 0,-74 15-1368 0 0,-35 6-244 0 0,33-2 0 0 0,-48 5-327 0 0,0 1 1 0 0,-1-1 0 0 0,1 1-1 0 0,0 1 1 0 0,0 0-1 0 0,11 4 1 0 0,-20-6-63 0 0,-1 1 0 0 0,1-1-1 0 0,-1 0 1 0 0,1 1 0 0 0,-1-1 0 0 0,1 1 0 0 0,-1-1-1 0 0,1 1 1 0 0,-1-1 0 0 0,0 1 0 0 0,1-1 0 0 0,-1 1 0 0 0,0-1-1 0 0,1 1 1 0 0,-1 0 0 0 0,0-1 0 0 0,0 1 0 0 0,1-1 0 0 0,-1 1-1 0 0,0 0 1 0 0,0-1 0 0 0,0 1 0 0 0,0 0 0 0 0,0-1-1 0 0,0 1 1 0 0,0 0 0 0 0,0-1 0 0 0,0 1 0 0 0,0 0 0 0 0,-1-1-1 0 0,1 1 1 0 0,0-1 0 0 0,0 1 0 0 0,0 0 0 0 0,-1-1-1 0 0,1 1 1 0 0,-1 0 0 0 0,0 3 16 0 0,-1-1-1 0 0,0 0 1 0 0,0 0-1 0 0,0 0 1 0 0,-4 5 0 0 0,-6 5 36 0 0,5-7-26 0 0,0 1-1 0 0,1 1 1 0 0,0-1 0 0 0,0 1-1 0 0,1 0 1 0 0,-8 15 0 0 0,7-8 44 0 0,0 0 0 0 0,1 1 1 0 0,0-1-1 0 0,1 1 0 0 0,-2 25 1 0 0,6-40-62 0 0,0 0 1 0 0,-1 0-1 0 0,1 0 1 0 0,0 0-1 0 0,1 0 1 0 0,-1 0 0 0 0,0 0-1 0 0,0 0 1 0 0,0 0-1 0 0,0 0 1 0 0,1 0-1 0 0,-1 0 1 0 0,1 0 0 0 0,-1 0-1 0 0,1 1 1 0 0,0-2 0 0 0,-1 1 1 0 0,1-1 0 0 0,-1 1-1 0 0,1-1 1 0 0,-1 0 0 0 0,1 0-1 0 0,-1 1 1 0 0,1-1 0 0 0,-1 0-1 0 0,1 0 1 0 0,-1 1-1 0 0,1-1 1 0 0,-1 0 0 0 0,1 0-1 0 0,0 0 1 0 0,-1 0 0 0 0,1 0-1 0 0,-1 0 1 0 0,1 0 0 0 0,0 0-1 0 0,4-1 84 0 0,0-1 1 0 0,-1 1-1 0 0,1-1 0 0 0,-1 0 0 0 0,7-3 0 0 0,0-1-67 0 0,6-1 35 0 0,-1-1 1 0 0,0 0 0 0 0,-1-1 0 0 0,0-1 0 0 0,0 0 0 0 0,-1-1 0 0 0,0 0-1 0 0,-1-1 1 0 0,12-15 0 0 0,-16 17-9 0 0,9-13 64 0 0,-17 22-111 0 0,0 0 1 0 0,-1 0-1 0 0,1 0 0 0 0,-1 0 1 0 0,1-1-1 0 0,-1 1 0 0 0,1 0 0 0 0,-1 0 1 0 0,0-1-1 0 0,0 1 0 0 0,0 0 1 0 0,0-1-1 0 0,0 1 0 0 0,0 0 0 0 0,0-1 1 0 0,0 1-1 0 0,0 0 0 0 0,-1-2 0 0 0,1 1 13 0 0,-1 2-19 0 0,1-1 1 0 0,0 1 0 0 0,0 0-1 0 0,0-1 1 0 0,-1 1 0 0 0,1 0 0 0 0,0-1-1 0 0,0 1 1 0 0,0 0 0 0 0,0-1-1 0 0,0 1 1 0 0,0 0 0 0 0,-1-1 0 0 0,1 1-1 0 0,0 0 1 0 0,0-1 0 0 0,0 1 0 0 0,0-1-1 0 0,0 1 1 0 0,1 0 0 0 0,-1-1-1 0 0,0 1 1 0 0,0 0 0 0 0,0-1 0 0 0,0 1-1 0 0,0 0 1 0 0,0-1 0 0 0,0 1-1 0 0,1 0 1 0 0,-1-1 0 0 0,0 1 0 0 0,0 0-1 0 0,1-1 1 0 0,-1 1 0 0 0,0 0-1 0 0,0 0 1 0 0,1-1 0 0 0,0 0 48 0 0,-1 1-51 0 0,1 0-1 0 0,-1 0 1 0 0,0 0 0 0 0,0-1-1 0 0,0 1 1 0 0,0 0 0 0 0,0 0 0 0 0,1 0-1 0 0,-1 0 1 0 0,0-1 0 0 0,0 1-1 0 0,0 0 1 0 0,0 0 0 0 0,0 0-1 0 0,0-1 1 0 0,0 1 0 0 0,0 0-1 0 0,0 0 1 0 0,0-1 0 0 0,0 1-1 0 0,0 0 1 0 0,0 0 0 0 0,0 0-1 0 0,0-1 1 0 0,0 1 0 0 0,0 0-1 0 0,0 0 1 0 0,0 0 0 0 0,0-1-1 0 0,0 1 1 0 0,0 0 0 0 0,0 0-1 0 0,0 0 1 0 0,0-1 0 0 0,0 1-1 0 0,-1 0 1 0 0,1 0 0 0 0,0 0-1 0 0,0 0 1 0 0,0-1 0 0 0,-9-4 142 0 0,3 4-57 0 0,15 2-35 0 0,-7 0-51 0 0,1 0 0 0 0,-1 0-1 0 0,1 0 1 0 0,-1 0 0 0 0,1 1-1 0 0,-1-1 1 0 0,0 1 0 0 0,0-1-1 0 0,3 3 1 0 0,11 7 4 0 0,-8-8-6 0 0,-1 0 1 0 0,1-1-1 0 0,-1 0 0 0 0,1-1 0 0 0,0 0 1 0 0,0 0-1 0 0,14 0 0 0 0,-2-2 11 0 0,38-6-1 0 0,-49 5-6 0 0,0 0-1 0 0,-1-1 0 0 0,1 0 0 0 0,13-7 1 0 0,-17 8 16 0 0,0-1 0 0 0,-1 0 0 0 0,1 0 0 0 0,-1 0 0 0 0,0 0 0 0 0,0-1 0 0 0,0 0 0 0 0,0 1 0 0 0,3-6 0 0 0,-8 5 13 0 0,-1-1 343 0 0,5 9-149 0 0,3 6-122 0 0,-1 0-1 0 0,-1 1 0 0 0,0 0 1 0 0,3 12-1 0 0,-3-10-56 0 0,2 4 24 0 0,-5-8-42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6.594"/>
    </inkml:context>
    <inkml:brush xml:id="br0">
      <inkml:brushProperty name="width" value="0.05" units="cm"/>
      <inkml:brushProperty name="height" value="0.05" units="cm"/>
      <inkml:brushProperty name="color" value="#CC0066"/>
    </inkml:brush>
  </inkml:definitions>
  <inkml:trace contextRef="#ctx0" brushRef="#br0">83 124 17487 0 0,'2'-1'7'0'0,"-1"0"-7"0"0,-1-1-6 0 0,-2 1-1 0 0,-10-3 132 0 0,-3 2 345 0 0,10 1-236 0 0,0 1-1 0 0,0-1 0 0 0,0 0 1 0 0,0-1-1 0 0,0 1 1 0 0,0-1-1 0 0,1 0 0 0 0,-1 0 1 0 0,-7-5-1 0 0,43-5 3871 0 0,-2 0-3616 0 0,1 1 1 0 0,0 1 0 0 0,62-11-1 0 0,-28 7-83 0 0,-34 6-224 0 0,0 2-4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6.903"/>
    </inkml:context>
    <inkml:brush xml:id="br0">
      <inkml:brushProperty name="width" value="0.05" units="cm"/>
      <inkml:brushProperty name="height" value="0.05" units="cm"/>
      <inkml:brushProperty name="color" value="#CC0066"/>
    </inkml:brush>
  </inkml:definitions>
  <inkml:trace contextRef="#ctx0" brushRef="#br0">113 5 11656 0 0,'6'-4'0'0'0,"-23"4"576"0"0,-35 0 576 0 0,14 0-80 0 0,26 0-56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5T03:45:55.913"/>
    </inkml:context>
    <inkml:brush xml:id="br0">
      <inkml:brushProperty name="width" value="0.05" units="cm"/>
      <inkml:brushProperty name="height" value="0.05" units="cm"/>
      <inkml:brushProperty name="color" value="#CC0066"/>
    </inkml:brush>
  </inkml:definitions>
  <inkml:trace contextRef="#ctx0" brushRef="#br0">79 276 1104 0 0,'-19'2'0'0'0,"-3"3"5"0"0,22-5-4 0 0,-1 0 0 0 0,1 0 0 0 0,0 0 0 0 0,0 0-1 0 0,0 0 1 0 0,-1 0 0 0 0,1 0 0 0 0,0 0 0 0 0,0 0-1 0 0,0 0 1 0 0,-1 0 0 0 0,1 0 0 0 0,0 0 0 0 0,0 0-1 0 0,0 0 1 0 0,-1 0 0 0 0,1 0 0 0 0,0 0 0 0 0,0 1-1 0 0,0-1 1 0 0,0 0 0 0 0,0 0 0 0 0,-1 0 0 0 0,1 0-1 0 0,0 0 1 0 0,0 1 0 0 0,0-1 0 0 0,0 0 0 0 0,0 0-1 0 0,0 0 1 0 0,0 0 0 0 0,0 1 0 0 0,-1-1 0 0 0,1 0-1 0 0,0 4-37 0 0,0-3 73 0 0,0 0 0 0 0,0-1 1 0 0,0 1-1 0 0,-1 0 0 0 0,1 0 0 0 0,0-1 1 0 0,0 1-1 0 0,0 0 0 0 0,0-1 0 0 0,-1 1 1 0 0,1-1-1 0 0,0 1 0 0 0,-1 0 0 0 0,1-1 1 0 0,0 1-1 0 0,-1-1 0 0 0,1 1 0 0 0,-1-1 0 0 0,1 1 1 0 0,-1-1-1 0 0,1 1 0 0 0,-1-1 0 0 0,1 1 1 0 0,-1-1-1 0 0,1 0 0 0 0,-1 1 0 0 0,0-1 1 0 0,1 0-1 0 0,-1 0 0 0 0,1 1 0 0 0,-1-1 1 0 0,0 0-1 0 0,1 0 0 0 0,-1 0 0 0 0,0 0 1 0 0,1 0-1 0 0,-1 0 0 0 0,-1 0 0 0 0,-11 0 1187 0 0,13 1-1112 0 0,0-1 1 0 0,0 1-1 0 0,-1 0 1 0 0,1 0-1 0 0,0-1 0 0 0,0 1 1 0 0,0 0-1 0 0,0-1 1 0 0,1 1-1 0 0,-1 0 1 0 0,0 0-1 0 0,0-1 0 0 0,1 2 1 0 0,17-5 682 0 0,-7 3-719 0 0,0 1-1 0 0,-1 0 0 0 0,1 1 0 0 0,-1 1 0 0 0,1 0 0 0 0,-1 0 0 0 0,10 5 0 0 0,-3-2 172 0 0,34 8 1 0 0,-11-6 341 0 0,48 16 1 0 0,-47-12-66 0 0,0-1-1 0 0,54 5 0 0 0,85 2 720 0 0,-130-14-963 0 0,1 2 228 0 0,84 21 1 0 0,-79-17-58 0 0,0-2 0 0 0,95 0 0 0 0,-106-6-244 0 0,370-1 1226 0 0,-129-2-782 0 0,-105 13-329 0 0,13-1 14 0 0,1013-28 1209 0 0,-803 1-1215 0 0,116 12-53 0 0,-291 6-120 0 0,0 2-50 0 0,121-2 12 0 0,-293-4-104 0 0,488-10 44 0 0,-177 4-50 0 0,-135 1-8 0 0,-84 10 0 0 0,-2-1 0 0 0,775-38 72 0 0,-553 4 65 0 0,-77 5-66 0 0,168-11-19 0 0,-20 2-48 0 0,-165 22-36 0 0,-47 3-21 0 0,146-7-36 0 0,78-6-231 0 0,-388 19 255 0 0,172-7-330 0 0,-54 1-94 0 0,15-1-172 0 0,-146 14 439 0 0,69-2-452 0 0,65-2-475 0 0,28-1-52 0 0,-36-5-202 0 0,108-5-1381 0 0,-190 14 2047 0 0,26-1-12 0 0,154-34-762 0 0,-157 15 1151 0 0,291-49-584 0 0,-373 63 896 0 0,52-1 0 0 0,-36 3 28 0 0,225-17-71 0 0,101 2 73 0 0,-347 17 18 0 0,48-2 4 0 0,-10 0 9 0 0,83 6 0 0 0,110 2 49 0 0,-117-6-36 0 0,149 19-26 0 0,-206-10-16 0 0,-47-5 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7.319"/>
    </inkml:context>
    <inkml:brush xml:id="br0">
      <inkml:brushProperty name="width" value="0.05" units="cm"/>
      <inkml:brushProperty name="height" value="0.05" units="cm"/>
      <inkml:brushProperty name="color" value="#CC0066"/>
    </inkml:brush>
  </inkml:definitions>
  <inkml:trace contextRef="#ctx0" brushRef="#br0">10 9 13560 0 0,'-4'-3'-2'0'0,"-1"0"98"0"0,5 2 175 0 0,3-1-182 0 0,-3 2-67 0 0,0 0 0 0 0,1 0 0 0 0,-1 0 0 0 0,0 0 0 0 0,1 0 0 0 0,-1 1 0 0 0,0-1 0 0 0,1 0 0 0 0,-1 0 0 0 0,0 0 0 0 0,1 0 0 0 0,-1 1 0 0 0,0-1 0 0 0,0 0 0 0 0,1 0 1 0 0,-1 0-1 0 0,0 1 0 0 0,0-1 0 0 0,1 0 0 0 0,-1 1 0 0 0,0-1 0 0 0,0 0 0 0 0,0 0 0 0 0,0 1 0 0 0,1-1 0 0 0,-1 0 0 0 0,0 1 0 0 0,0-1 0 0 0,0 0 0 0 0,0 1 0 0 0,0-1 0 0 0,0 0 0 0 0,0 1 0 0 0,0-1 0 0 0,0 0 0 0 0,0 1 0 0 0,0-1 0 0 0,0 1 0 0 0,1 5 111 0 0,1 24 533 0 0,-2-24-611 0 0,12 478 3145 0 0,-9-403-2546 0 0,-3-52-271 0 0,1 0 0 0 0,1 0 1 0 0,2 0-1 0 0,10 42 0 0 0,-5-51 100 0 0,-9-19-443 0 0,0 0 0 0 0,1 0 0 0 0,0 0 0 0 0,-1 0 0 0 0,1-1 0 0 0,-1 1 0 0 0,1 0 1 0 0,0 0-1 0 0,0-1 0 0 0,-1 1 0 0 0,1 0 0 0 0,0-1 0 0 0,0 1 0 0 0,0-1 1 0 0,0 1-1 0 0,0-1 0 0 0,1 1 0 0 0,4 0 225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7.669"/>
    </inkml:context>
    <inkml:brush xml:id="br0">
      <inkml:brushProperty name="width" value="0.05" units="cm"/>
      <inkml:brushProperty name="height" value="0.05" units="cm"/>
      <inkml:brushProperty name="color" value="#CC0066"/>
    </inkml:brush>
  </inkml:definitions>
  <inkml:trace contextRef="#ctx0" brushRef="#br0">1 16 96 0 0,'0'0'0'0'0,"0"-4"0"0"0,0-7 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7.923"/>
    </inkml:context>
    <inkml:brush xml:id="br0">
      <inkml:brushProperty name="width" value="0.05" units="cm"/>
      <inkml:brushProperty name="height" value="0.05" units="cm"/>
      <inkml:brushProperty name="color" value="#CC0066"/>
    </inkml:brush>
  </inkml:definitions>
  <inkml:trace contextRef="#ctx0" brushRef="#br0">21 255 136 0 0,'-3'-7'569'0'0,"-6"1"1668"0"0,9 6-1804 0 0,-1 0-1 0 0,0-1 1 0 0,0 1 0 0 0,1-1 0 0 0,-1 1 0 0 0,0-1-1 0 0,1 1 1 0 0,-1-1 0 0 0,1 1 0 0 0,-1-1 0 0 0,1 1-1 0 0,-1-1 1 0 0,0-1 0 0 0,1 2-310 0 0,0-1-1 0 0,0 1 1 0 0,0-1-1 0 0,0 1 1 0 0,1-1-1 0 0,-1 1 1 0 0,0-1-1 0 0,0 1 1 0 0,0-1 0 0 0,1 1-1 0 0,-1-1 1 0 0,0 1-1 0 0,0-1 1 0 0,1 1-1 0 0,-1-1 1 0 0,1 1-1 0 0,-1-1 1 0 0,0 1-1 0 0,1 0 1 0 0,-1-1 0 0 0,1 1-1 0 0,-1 0 1 0 0,1-1-1 0 0,-1 1 1 0 0,1 0-1 0 0,9-5 932 0 0,34-17 2946 0 0,163-64-372 0 0,-98 55-2064 0 0,-32 10-667 0 0,18-2 33 0 0,5-2-31 0 0,-72 16-603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8.529"/>
    </inkml:context>
    <inkml:brush xml:id="br0">
      <inkml:brushProperty name="width" value="0.05" units="cm"/>
      <inkml:brushProperty name="height" value="0.05" units="cm"/>
      <inkml:brushProperty name="color" value="#CC0066"/>
    </inkml:brush>
  </inkml:definitions>
  <inkml:trace contextRef="#ctx0" brushRef="#br0">0 20 17983 0 0,'3'-1'39'0'0,"0"0"-34"0"0,-1 0-36 0 0,0-1-15 0 0,-3-3 721 0 0,1 5-633 0 0,-1 0 1 0 0,1 0-1 0 0,0 0 1 0 0,0-1-1 0 0,0 1 1 0 0,0 0-1 0 0,-1 0 1 0 0,1 0-1 0 0,0-1 1 0 0,0 1-1 0 0,0 0 1 0 0,0 0-1 0 0,0-1 1 0 0,0 1-1 0 0,0 0 1 0 0,0 0 0 0 0,0-1-1 0 0,0 1 1 0 0,0 0-1 0 0,0 0 1 0 0,0-1-1 0 0,0 1 1 0 0,0 0-1 0 0,0 0 1 0 0,0-1-1 0 0,0 1 1 0 0,0 0-1 0 0,0 0 1 0 0,0-1-1 0 0,0 1 1 0 0,0 0-1 0 0,1 0 1 0 0,-1-1-1 0 0,0 1 1 0 0,0 0-1 0 0,11-1 1120 0 0,10 6-113 0 0,-20-4-1048 0 0,12 2 291 0 0,1 1 0 0 0,-1 1-1 0 0,0 0 1 0 0,0 1-1 0 0,0 1 1 0 0,-1 0 0 0 0,0 0-1 0 0,-1 1 1 0 0,1 1 0 0 0,16 16-1 0 0,-17-14-159 0 0,-1 1-1 0 0,0 0 1 0 0,-1 0-1 0 0,0 1 0 0 0,-1 0 1 0 0,11 25-1 0 0,-15-27-58 0 0,0 0 0 0 0,0 0 0 0 0,-1 0 0 0 0,-1 1 0 0 0,0-1 0 0 0,0 1 0 0 0,-1-1 0 0 0,-1 1 0 0 0,-1 19-1 0 0,0-21 0 0 0,0 0-1 0 0,-1 0 1 0 0,-1-1-1 0 0,1 1 0 0 0,-2 0 1 0 0,1-1-1 0 0,-1 0 1 0 0,-1 0-1 0 0,1 0 0 0 0,-2 0 1 0 0,1-1-1 0 0,-1 0 1 0 0,0 0-1 0 0,-1 0 0 0 0,0-1 1 0 0,0 0-1 0 0,-1 0 1 0 0,1-1-1 0 0,-2 0 0 0 0,1 0 1 0 0,-12 6-1 0 0,18-11-29 0 0,0 0 0 0 0,-1 0 0 0 0,1 1-1 0 0,0-2 1 0 0,0 1 0 0 0,-1 0 0 0 0,1 0 0 0 0,0-1-1 0 0,-1 1 1 0 0,1-1 0 0 0,-1 0 0 0 0,1 0 0 0 0,0 0 0 0 0,-4 0-1 0 0,5 0-13 0 0,-1-1-1 0 0,0 0 1 0 0,1 0-1 0 0,-1 0 1 0 0,1 1-1 0 0,-1-1 1 0 0,1 0 0 0 0,0-1-1 0 0,-1 1 1 0 0,1 0-1 0 0,0 0 1 0 0,0-1-1 0 0,0 1 1 0 0,0 0-1 0 0,0-1 1 0 0,0 1-1 0 0,0-1 1 0 0,0 0-1 0 0,1 1 1 0 0,-2-3-1 0 0,-1-4 26 0 0,1-1 0 0 0,0 1 0 0 0,0-1 0 0 0,1 0 0 0 0,0 1 0 0 0,0-1 0 0 0,1 0 0 0 0,0 0 0 0 0,0 0-1 0 0,2-8 1 0 0,1 4-23 0 0,-1 0 0 0 0,1 0-1 0 0,1 0 1 0 0,0 1-1 0 0,1-1 1 0 0,6-11 0 0 0,-1 8 14 0 0,1-1 0 0 0,0 1 1 0 0,1 1-1 0 0,0 0 0 0 0,20-16 1 0 0,-9 10-14 0 0,0 2 0 0 0,43-26 1 0 0,-54 37-31 0 0,1 1 1 0 0,1 1 0 0 0,-1 0-1 0 0,1 1 1 0 0,23-6-1 0 0,-30 10-1 0 0,-1 0 0 0 0,0 0 0 0 0,1 0 0 0 0,-1 1 0 0 0,0 0 0 0 0,12 2 0 0 0,-14-1 0 0 0,-1 0 0 0 0,1 0 0 0 0,-1 0 0 0 0,1 0 0 0 0,-1 1 0 0 0,0-1 0 0 0,0 1 0 0 0,0 0 0 0 0,0 0 0 0 0,0 0 0 0 0,0 0 0 0 0,0 0 0 0 0,2 3 0 0 0,-3-1-3 0 0,1 0 1 0 0,-1 0-1 0 0,0 0 1 0 0,0 0-1 0 0,-1 0 0 0 0,1 0 1 0 0,-1 0-1 0 0,0 0 0 0 0,0 1 1 0 0,0-1-1 0 0,0 0 1 0 0,-1 1-1 0 0,0 7 0 0 0,2 14-11 0 0,3 12-21 0 0,-3-20 2 0 0,1 0 1 0 0,8 28-1 0 0,-11-45 32 0 0,0-1 1 0 0,0 0-1 0 0,0 0 0 0 0,0 1 0 0 0,0-1 1 0 0,0 0-1 0 0,0 0 0 0 0,0 1 1 0 0,0-1-1 0 0,0 0 0 0 0,0 0 0 0 0,0 1 1 0 0,0-1-1 0 0,0 0 0 0 0,0 0 0 0 0,0 1 1 0 0,0-1-1 0 0,-1 0 0 0 0,1 0 1 0 0,0 1-1 0 0,0-1 0 0 0,0 0 0 0 0,0 0 1 0 0,0 0-1 0 0,-1 1 0 0 0,1-1 0 0 0,0 0 1 0 0,0 0-1 0 0,-3 5-10 0 0,4-5 7 0 0,1-1 0 0 0,-1 1 1 0 0,0 0-1 0 0,1-1 0 0 0,-1 1 0 0 0,0-1 0 0 0,1 1 0 0 0,-1-1 0 0 0,0 0 1 0 0,2-1-1 0 0,3-1-3 0 0,17-5-10 0 0,-16 6 14 0 0,-1-1 0 0 0,1 0 0 0 0,0 0 0 0 0,7-5 0 0 0,-5 2-2 0 0,0 0 1 0 0,0-1 0 0 0,-1 0-1 0 0,0 0 1 0 0,0-1-1 0 0,7-11 1 0 0,-6 9-2 0 0,0 0-1 0 0,1 1 1 0 0,18-15 0 0 0,-27 23 5 0 0,0 1 1 0 0,-1-1 0 0 0,1 1 0 0 0,-1-1-1 0 0,1 1 1 0 0,-1-1 0 0 0,1 0 0 0 0,-1 1 0 0 0,1-1-1 0 0,-1 0 1 0 0,1 1 0 0 0,-1-1 0 0 0,0 0-1 0 0,1 0 1 0 0,-1 1 0 0 0,0-1 0 0 0,0 0-1 0 0,0 0 1 0 0,1 0 0 0 0,-1 1 0 0 0,0-1-1 0 0,0 0 1 0 0,0 0 0 0 0,0 0 0 0 0,0 1-1 0 0,-1-1 1 0 0,1 0 0 0 0,0 0 0 0 0,0 0-1 0 0,0 1 1 0 0,-1-1 0 0 0,1 0 0 0 0,-1-1-1 0 0,-1-1 3 0 0,0 0 0 0 0,-1 0-1 0 0,1 0 1 0 0,-1 0-1 0 0,-4-4 1 0 0,3 3 6 0 0,4 4-7 0 0,0 0 0 0 0,0 0 0 0 0,0-1 1 0 0,-1 1-1 0 0,1 0 0 0 0,0 0 0 0 0,0 0 0 0 0,0 0 0 0 0,0 0 0 0 0,0 0 0 0 0,0 0 1 0 0,0 0-1 0 0,0 0 0 0 0,0 0 0 0 0,0 0 0 0 0,0-1 0 0 0,-1 1 0 0 0,1 0 1 0 0,0 0-1 0 0,0 0 0 0 0,0 0 0 0 0,0 0 0 0 0,0 0 0 0 0,0 0 0 0 0,0 0 0 0 0,0 0 1 0 0,-1 0-1 0 0,1 0 0 0 0,0 0 0 0 0,0 0 0 0 0,0 0 0 0 0,0 0 0 0 0,0 0 0 0 0,0 0 1 0 0,0 0-1 0 0,0 0 0 0 0,-1 0 0 0 0,1 0 0 0 0,0 0 0 0 0,0 1 0 0 0,0-1 0 0 0,0 0 1 0 0,0 0-1 0 0,0 0 0 0 0,0 0 0 0 0,0 0 0 0 0,0 0 0 0 0,0 0 0 0 0,-1 0 1 0 0,1 0-1 0 0,0 0 0 0 0,0 0 0 0 0,0 1 0 0 0,0-1 0 0 0,0 0 0 0 0,0 0 0 0 0,0 0 1 0 0,0 0-1 0 0,0 0 0 0 0,-1 11 103 0 0,4 12 99 0 0,-2-20-186 0 0,0 2 20 0 0,1 0-1 0 0,-1 1 0 0 0,1-1 1 0 0,0 0-1 0 0,1 0 0 0 0,3 5 1 0 0,-1-1 28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8.852"/>
    </inkml:context>
    <inkml:brush xml:id="br0">
      <inkml:brushProperty name="width" value="0.05" units="cm"/>
      <inkml:brushProperty name="height" value="0.05" units="cm"/>
      <inkml:brushProperty name="color" value="#CC0066"/>
    </inkml:brush>
  </inkml:definitions>
  <inkml:trace contextRef="#ctx0" brushRef="#br0">11 79 21503 0 0,'-4'4'1'0'0,"0"0"4"0"0,3 0 11 0 0,1 0 46 0 0,0-3-14 0 0,-1 3 692 0 0,1 0-1 0 0,-1 0 0 0 0,1 0 0 0 0,1 9 1 0 0,-1-1 882 0 0,0 31 335 0 0,0-42-1952 0 0,1 0 0 0 0,-1-1 0 0 0,0 1 0 0 0,0 0 1 0 0,0-1-1 0 0,1 1 0 0 0,-1-1 0 0 0,0 1 0 0 0,0-1 0 0 0,1 1 0 0 0,-1 0 0 0 0,1-1 0 0 0,-1 1 0 0 0,0-1 1 0 0,1 0-1 0 0,-1 1 0 0 0,1-1 0 0 0,-1 1 0 0 0,2 0 0 0 0,-2-1 5 0 0,1 1-7 0 0,0 0-1 0 0,0 0 1 0 0,0 0 0 0 0,0 0-1 0 0,0 0 1 0 0,0 0 0 0 0,0-1-1 0 0,0 1 1 0 0,0 0 0 0 0,0-1-1 0 0,1 1 1 0 0,1 0 0 0 0,0 1 2 0 0,4 1 12 0 0,12 2 10 0 0,-16-7-26 0 0,-3 1 2 0 0,48-29 52 0 0,-41 26-46 0 0,-1-1-1 0 0,1 1 1 0 0,10-11 0 0 0,-4 2 4 0 0,42-30 86 0 0,28-23 140 0 0,-81 63-203 0 0,1 1 0 0 0,0-1 0 0 0,-1 1 0 0 0,1-1 0 0 0,0 1 0 0 0,1 0 0 0 0,-1 0 0 0 0,0 1 0 0 0,1-1 0 0 0,-1 1 0 0 0,1-1 0 0 0,-1 1-1 0 0,1 0 1 0 0,-1 1 0 0 0,1-1 0 0 0,0 0 0 0 0,6 1 0 0 0,-7 0 13 0 0,1 1 0 0 0,-1-1 0 0 0,1 1 0 0 0,-1 0 1 0 0,0 0-1 0 0,0 0 0 0 0,1 1 0 0 0,-1-1 0 0 0,0 1 0 0 0,0-1 0 0 0,0 1 0 0 0,0 0 0 0 0,-1 0 1 0 0,1 1-1 0 0,-1-1 0 0 0,1 0 0 0 0,-1 1 0 0 0,0 0 0 0 0,1-1 0 0 0,-1 1 0 0 0,-1 0 0 0 0,1 0 0 0 0,0 0 1 0 0,-1 0-1 0 0,0 0 0 0 0,1 1 0 0 0,-1-1 0 0 0,1 6 0 0 0,-1-5-25 0 0,0-1-1 0 0,0 1 1 0 0,0-1-1 0 0,1 0 1 0 0,-1 1 0 0 0,1-1-1 0 0,0 0 1 0 0,0 0 0 0 0,0 0-1 0 0,0 0 1 0 0,1 0-1 0 0,-1-1 1 0 0,1 1 0 0 0,0-1-1 0 0,0 0 1 0 0,0 1-1 0 0,0-1 1 0 0,0-1 0 0 0,0 1-1 0 0,0 0 1 0 0,1-1-1 0 0,-1 1 1 0 0,7 0 0 0 0,7 3 25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9.055"/>
    </inkml:context>
    <inkml:brush xml:id="br0">
      <inkml:brushProperty name="width" value="0.05" units="cm"/>
      <inkml:brushProperty name="height" value="0.05" units="cm"/>
      <inkml:brushProperty name="color" value="#CC0066"/>
    </inkml:brush>
  </inkml:definitions>
  <inkml:trace contextRef="#ctx0" brushRef="#br0">100 1 21311 0 0,'-7'5'0'0'0,"4"-3"1"0"0,-1 1 0 0 0,-1 1 5 0 0,2 0 15 0 0,1-1 6 0 0,0-1-1 0 0,-1 0 56 0 0,0 0 1 0 0,1 1-1 0 0,-1-1 1 0 0,1 1-1 0 0,0-1 0 0 0,0 1 1 0 0,0 0-1 0 0,-2 3 1 0 0,0 2 77 0 0,-4 7 335 0 0,-7 22 25 0 0,9-19 121 0 0,-8 79 1008 0 0,12-75-1197 0 0,0 0-1 0 0,3 44 0 0 0,1-57-392 0 0,0 0 1 0 0,0 0-1 0 0,1-1 1 0 0,0 1-1 0 0,1-1 0 0 0,0 1 1 0 0,0-1-1 0 0,0 0 1 0 0,1 0-1 0 0,1-1 0 0 0,-1 0 1 0 0,1 0-1 0 0,0 0 1 0 0,1-1-1 0 0,7 7 0 0 0,-11-11-34 0 0,0 0 0 0 0,0-1 0 0 0,0 1 0 0 0,0-1 0 0 0,1 0 0 0 0,-1 0 0 0 0,0 0-1 0 0,1-1 1 0 0,4 1 0 0 0,31-1 78 0 0,-7-2-57 0 0,-1-1-5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19.286"/>
    </inkml:context>
    <inkml:brush xml:id="br0">
      <inkml:brushProperty name="width" value="0.05" units="cm"/>
      <inkml:brushProperty name="height" value="0.05" units="cm"/>
      <inkml:brushProperty name="color" value="#CC0066"/>
    </inkml:brush>
  </inkml:definitions>
  <inkml:trace contextRef="#ctx0" brushRef="#br0">182 1 17383 0 0,'0'8'849'0'0,"1"-4"-435"0"0,1 3 89 0 0,2 4 72 0 0,2 5-137 0 0,-2-10-315 0 0,-3-2-50 0 0,13 34 559 0 0,-3 1-1 0 0,-1 0 1 0 0,-2 0 0 0 0,6 72 0 0 0,-13-69-370 0 0,-5 46 0 0 0,1 2 71 0 0,-2 2 33 0 0,3-79-296 0 0,0-1 1 0 0,-1 1-1 0 0,0-1 1 0 0,-1 0 0 0 0,-7 14-1 0 0,0-2 253 0 0,-1-1-1 0 0,-1 0 0 0 0,-1-1 1 0 0,-32 38-1 0 0,38-53-168 0 0,0 1 0 0 0,-1-2 0 0 0,0 1 0 0 0,-1-1-1 0 0,1-1 1 0 0,-1 1 0 0 0,-20 6 0 0 0,-2-2 111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36.813"/>
    </inkml:context>
    <inkml:brush xml:id="br0">
      <inkml:brushProperty name="width" value="0.05" units="cm"/>
      <inkml:brushProperty name="height" value="0.05" units="cm"/>
      <inkml:brushProperty name="color" value="#CC0066"/>
    </inkml:brush>
  </inkml:definitions>
  <inkml:trace contextRef="#ctx0" brushRef="#br0">2348 429 5920 0 0,'-9'0'397'0'0,"-5"0"710"0"0,13 0-1031 0 0,1 0-1 0 0,0 0 1 0 0,0 0 0 0 0,0 0 0 0 0,-1 0 0 0 0,1-1 0 0 0,0 1-1 0 0,0 0 1 0 0,0 0 0 0 0,0 0 0 0 0,-1 0 0 0 0,1 0-1 0 0,0 0 1 0 0,0 0 0 0 0,0 0 0 0 0,0 0 0 0 0,-1-1 0 0 0,1 1-1 0 0,0 0 1 0 0,0 0 0 0 0,0 0 0 0 0,0 0 0 0 0,0 0-1 0 0,0-1 1 0 0,0 1 0 0 0,-1 0 0 0 0,1 0 0 0 0,0 0 0 0 0,0 0-1 0 0,0-1 1 0 0,0 1 0 0 0,0 0 0 0 0,0 0 0 0 0,0 0-1 0 0,0-1 1 0 0,0 1 2 0 0,0 0-1 0 0,0-1 1 0 0,0 1-1 0 0,0 0 1 0 0,0-1-1 0 0,-1 1 1 0 0,1 0-1 0 0,0 0 1 0 0,0-1-1 0 0,0 1 1 0 0,0 0-1 0 0,-1 0 0 0 0,1-1 1 0 0,0 1-1 0 0,0 0 1 0 0,0 0-1 0 0,-1-1 1 0 0,1 1-1 0 0,0 0 1 0 0,0 0-1 0 0,-1 0 1 0 0,1 0-1 0 0,0-1 1 0 0,-1 1-1 0 0,1 0 1 0 0,-52-17 2251 0 0,28 8-1787 0 0,-1 1 1 0 0,1 1-1 0 0,-1 2 0 0 0,-34-4 1 0 0,-5 8 53 0 0,-77 11 1 0 0,15-1 18 0 0,-84 11 399 0 0,2 17-113 0 0,146-25-674 0 0,-315 75 1017 0 0,365-84-1206 0 0,-218 66 844 0 0,186-51-654 0 0,0 1 0 0 0,2 2-1 0 0,-42 27 1 0 0,-200 165 1063 0 0,196-134-768 0 0,76-66-384 0 0,0 1 0 0 0,0 0 0 0 0,1 0 0 0 0,-13 24 0 0 0,21-31-78 0 0,0 0 1 0 0,0 0-1 0 0,1 0 0 0 0,0 1 0 0 0,0-1 1 0 0,1 1-1 0 0,-1-1 0 0 0,2 1 0 0 0,-1 0 1 0 0,1 9-1 0 0,3 7 227 0 0,9 45 1 0 0,-12-65-268 0 0,4 11 48 0 0,1-1 1 0 0,0 0-1 0 0,1 0 0 0 0,0 0 1 0 0,1-1-1 0 0,0 1 0 0 0,2-2 1 0 0,-1 1-1 0 0,1-1 0 0 0,1 0 1 0 0,0-1-1 0 0,1 0 0 0 0,16 12 1 0 0,1-2 36 0 0,0-1 1 0 0,1-1-1 0 0,1-2 0 0 0,59 25 1 0 0,-54-29-32 0 0,1-2 0 0 0,0 0 0 0 0,1-3 0 0 0,0-1 0 0 0,38 2 0 0 0,193-5 255 0 0,-115-14-88 0 0,283-55 0 0 0,143-83 160 0 0,69-13-20 0 0,-645 160-381 0 0,398-71 194 0 0,-171 34-71 0 0,-151 22-42 0 0,-1-3 1 0 0,118-45 0 0 0,-137 39-22 0 0,-1-2 0 0 0,-1-3 0 0 0,91-64 0 0 0,-56 22 14 0 0,-78 59-59 0 0,-1-1 1 0 0,0 0 0 0 0,-1 0 0 0 0,13-21-1 0 0,-15 21 3 0 0,-1-2 0 0 0,-1 1-1 0 0,-1-1 1 0 0,0 0 0 0 0,4-19-1 0 0,-8 27-9 0 0,-2 0-1 0 0,1-1 0 0 0,-1 0 0 0 0,0 1 0 0 0,-1-1 1 0 0,0 1-1 0 0,-1-1 0 0 0,1 0 0 0 0,-2 1 0 0 0,1-1 1 0 0,-1 1-1 0 0,-4-11 0 0 0,-1 1-7 0 0,-2 0-1 0 0,0 1 1 0 0,-1 0-1 0 0,-1 0 1 0 0,0 1-1 0 0,-1 1 1 0 0,-21-22-1 0 0,-6 1 0 0 0,-66-50 0 0 0,66 59 0 0 0,-1 0 0 0 0,-1 3 0 0 0,-2 1 0 0 0,0 3 0 0 0,-1 1 0 0 0,-1 2 0 0 0,0 2 0 0 0,-1 2 0 0 0,-1 2 0 0 0,-91-9 0 0 0,30 16 0 0 0,1 5 0 0 0,0 4 0 0 0,1 4 0 0 0,-150 34 0 0 0,107-6 0 0 0,-158 61 0 0 0,269-84 0 0 0,-408 164 0 0 0,397-155 0 0 0,8-5 0 0 0,-43 27 0 0 0,48-21 0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52.600"/>
    </inkml:context>
    <inkml:brush xml:id="br0">
      <inkml:brushProperty name="width" value="0.05" units="cm"/>
      <inkml:brushProperty name="height" value="0.05" units="cm"/>
      <inkml:brushProperty name="color" value="#CC0066"/>
    </inkml:brush>
  </inkml:definitions>
  <inkml:trace contextRef="#ctx0" brushRef="#br0">264 29 616 0 0,'-23'10'-2'0'0,"17"-7"13"0"0,1-1 0 0 0,0 0 1 0 0,0 0-1 0 0,-7 1 1 0 0,11-2 9 0 0,0-1 0 0 0,-1 1 1 0 0,1-1-1 0 0,0 1 0 0 0,0 0 0 0 0,-1 0 1 0 0,1-1-1 0 0,0 1 0 0 0,0 0 1 0 0,0 0-1 0 0,0 0 0 0 0,-1 2 0 0 0,-7 4 627 0 0,-97 52 3432 0 0,62-37-2374 0 0,41-19-1278 0 0,-1-1 0 0 0,1 0 1 0 0,0 1-1 0 0,0 0 0 0 0,1 0 0 0 0,-1 0 0 0 0,0 0 1 0 0,1 0-1 0 0,-3 5 0 0 0,5-7-246 0 0,-1-1-133 0 0,1 0-1 0 0,0 1 1 0 0,0-1 0 0 0,0 0 0 0 0,0 0-1 0 0,0 0 1 0 0,0 0 0 0 0,0 1 0 0 0,0-1-1 0 0,0 0 1 0 0,0 0 0 0 0,0 0 0 0 0,0 0-1 0 0,0 1 1 0 0,0-1 0 0 0,0 0 0 0 0,0 0-1 0 0,0 0 1 0 0,0 1 0 0 0,0-1 0 0 0,0 0-1 0 0,0 0 1 0 0,0 0 0 0 0,0 0 0 0 0,0 1-1 0 0,0-1 1 0 0,0 0 0 0 0,1 0 0 0 0,-1 0-1 0 0,0 0 1 0 0,0 1 0 0 0,0-1 0 0 0,0 0-1 0 0,0 0 1 0 0,0 0 0 0 0,1 0 0 0 0,-1 0-1 0 0,0 0 1 0 0,0 0 0 0 0,0 1 0 0 0,0-1-1 0 0,1 0 1 0 0,-1 0 0 0 0,0 0 0 0 0,0 0-1 0 0,0 0 1 0 0,1 0 0 0 0,-1 0 0 0 0,0 0-1 0 0,0 0 1 0 0,0 0 0 0 0,0 0 0 0 0,1 0-1 0 0,-1 0 1 0 0,0 0 0 0 0,0 0 0 0 0,0 0-1 0 0,1 0 1 0 0,-1-1 0 0 0,16 1 731 0 0,-15-1-716 0 0,241-36 2317 0 0,106-9-557 0 0,49 33-164 0 0,-85 27-165 0 0,-159-3-950 0 0,-119-10-442 0 0,490 7 1538 0 0,-313-21-962 0 0,396-29 820 0 0,-108 0-450 0 0,-220 30-438 0 0,-132 7-358 0 0,210-5 341 0 0,-230 7-383 0 0,282 24 453 0 0,-205 15-196 0 0,2 0-29 0 0,-18-23-171 0 0,79 10 181 0 0,-31 4-137 0 0,-203-20-312 0 0,-89-7 0 0 0,46 0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37.835"/>
    </inkml:context>
    <inkml:brush xml:id="br0">
      <inkml:brushProperty name="width" value="0.05" units="cm"/>
      <inkml:brushProperty name="height" value="0.05" units="cm"/>
      <inkml:brushProperty name="color" value="#CC0066"/>
    </inkml:brush>
  </inkml:definitions>
  <inkml:trace contextRef="#ctx0" brushRef="#br0">2342 463 6016 0 0,'1'-2'0'0'0,"1"0"0"0"0,-1 0 0 0 0,0 0 0 0 0,-1 0 0 0 0,1 0 0 0 0,0 0 0 0 0,0-3 0 0 0,1-19 62 0 0,-2 24-49 0 0,0 0-1 0 0,0-1 0 0 0,0 1 0 0 0,0-1 0 0 0,0 1 0 0 0,0 0 0 0 0,0-1 0 0 0,0 1 0 0 0,0-1 0 0 0,-1 1 0 0 0,1 0 0 0 0,0-1 0 0 0,0 1 0 0 0,0-1 0 0 0,0 1 0 0 0,0 0 0 0 0,-1-1 0 0 0,1 1 0 0 0,0 0 1 0 0,0-1-1 0 0,-1 1 0 0 0,1 0 0 0 0,0 0 0 0 0,-1-1 0 0 0,1 1 0 0 0,-17-17 362 0 0,17 17-353 0 0,-1-1 0 0 0,1 1-1 0 0,-1 0 1 0 0,1-1-1 0 0,-1 1 1 0 0,1-1 0 0 0,0 1-1 0 0,-1-1 1 0 0,1 1-1 0 0,0-1 1 0 0,0 1 0 0 0,-1-1-1 0 0,1 1 1 0 0,0-1-1 0 0,0 1 1 0 0,0-1 0 0 0,0 0-1 0 0,-6-21 465 0 0,6 22-444 0 0,0-1-1 0 0,0 1 1 0 0,0-1-1 0 0,0 0 1 0 0,0 1-1 0 0,0-1 1 0 0,0 1-1 0 0,0-1 1 0 0,0 1-1 0 0,0-1 1 0 0,0 1-1 0 0,0-1 0 0 0,0 1 1 0 0,0-1-1 0 0,0 1 1 0 0,1-1-1 0 0,-1 1 1 0 0,0-1-1 0 0,0 1 1 0 0,1-1-1 0 0,-1 1 1 0 0,1-1-1 0 0,13-26 1005 0 0,-13 25-900 0 0,0 1 0 0 0,0-1-1 0 0,0 0 1 0 0,0 0-1 0 0,0 0 1 0 0,0 0 0 0 0,-1 0-1 0 0,1 0 1 0 0,-1 0-1 0 0,1-1 1 0 0,-1-2 0 0 0,1-2 166 0 0,0 2 51 0 0,-1-1 1 0 0,1 0-1 0 0,-1 1 1 0 0,0-1-1 0 0,0 0 1 0 0,0 1-1 0 0,-2-7 1 0 0,1 6-219 0 0,1 6-110 0 0,0-1-1 0 0,0 0 1 0 0,0 1 0 0 0,0-1-1 0 0,0 0 1 0 0,0 1 0 0 0,0-1 0 0 0,-1 0-1 0 0,1 1 1 0 0,0-1 0 0 0,0 1-1 0 0,-1-1 1 0 0,1 1 0 0 0,0-1-1 0 0,-1 1 1 0 0,1-1 0 0 0,-1 0 0 0 0,-17-23 540 0 0,5 10-2 0 0,-10-6-84 0 0,-1 1-1 0 0,-42-26 1 0 0,56 40-360 0 0,1-1 1 0 0,-1 2-1 0 0,0-1 1 0 0,-1 1 0 0 0,1 1-1 0 0,-1 0 1 0 0,1 0 0 0 0,-1 1-1 0 0,0 0 1 0 0,0 1-1 0 0,0 0 1 0 0,-12 2 0 0 0,-50 5 375 0 0,-71 10 141 0 0,16 9 31 0 0,2 5-1 0 0,-183 71 1 0 0,28-7 130 0 0,195-67-582 0 0,-93 44 289 0 0,7 15 69 0 0,-20 9 69 0 0,159-79-525 0 0,1 0 1 0 0,1 2 0 0 0,1 1 0 0 0,0 1-1 0 0,-37 34 1 0 0,54-41-70 0 0,0 0-1 0 0,1 0 1 0 0,0 1-1 0 0,1 0 1 0 0,1 1-1 0 0,1 0 0 0 0,0 1 1 0 0,0 0-1 0 0,2 0 1 0 0,0 1-1 0 0,1 0 1 0 0,-7 30-1 0 0,11-33-15 0 0,0-1 0 0 0,1 1-1 0 0,0-1 1 0 0,1 1 0 0 0,1-1 0 0 0,0 1 0 0 0,1-1-1 0 0,0 0 1 0 0,4 14 0 0 0,-3-18-13 0 0,0-1-1 0 0,1 0 1 0 0,-1 0 0 0 0,1 0 0 0 0,1 0-1 0 0,0-1 1 0 0,0 1 0 0 0,0-1 0 0 0,1-1-1 0 0,0 1 1 0 0,0-1 0 0 0,1 0 0 0 0,0 0-1 0 0,13 8 1 0 0,-1-4 31 0 0,0 0-1 0 0,0-2 0 0 0,1 0 1 0 0,38 9-1 0 0,86 10 163 0 0,-113-22-173 0 0,42 4 134 0 0,126 0 0 0 0,72-22 74 0 0,-143 0-75 0 0,218-52 0 0 0,114-77 76 0 0,-343 96-170 0 0,125-69 0 0 0,99-79 72 0 0,-259 146-46 0 0,140-111 0 0 0,-215 153-99 0 0,0 0-1 0 0,-1 0 1 0 0,0-1 0 0 0,0 1 0 0 0,-1-1 0 0 0,0 0-1 0 0,0-1 1 0 0,-1 1 0 0 0,7-15 0 0 0,-9 16-5 0 0,0 0 0 0 0,-1 0 0 0 0,0 0 0 0 0,0 0 0 0 0,0 0 0 0 0,-1 0 1 0 0,0 0-1 0 0,0 0 0 0 0,0 0 0 0 0,-1 0 0 0 0,0 0 0 0 0,0 0 0 0 0,0 0 0 0 0,-5-9 0 0 0,-1-3 18 0 0,-1 0-1 0 0,-1 1 0 0 0,0 1 0 0 0,-2-1 0 0 0,-13-16 1 0 0,3 8 9 0 0,-1 1 0 0 0,-31-26 0 0 0,34 35-19 0 0,0 1 0 0 0,-1 1 1 0 0,-1 1-1 0 0,0 0 0 0 0,-1 2 1 0 0,0 0-1 0 0,0 2 1 0 0,-30-8-1 0 0,-8 2 51 0 0,-121-12 1 0 0,149 23-36 0 0,0 2 0 0 0,-1 1 0 0 0,1 1 1 0 0,-1 2-1 0 0,1 1 0 0 0,-61 16 0 0 0,-121 53 132 0 0,163-52-108 0 0,1 3 0 0 0,-52 32 0 0 0,57-26-8 0 0,9 1 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49.672"/>
    </inkml:context>
    <inkml:brush xml:id="br0">
      <inkml:brushProperty name="width" value="0.05" units="cm"/>
      <inkml:brushProperty name="height" value="0.05" units="cm"/>
      <inkml:brushProperty name="color" value="#CC0066"/>
    </inkml:brush>
  </inkml:definitions>
  <inkml:trace contextRef="#ctx0" brushRef="#br0">72 589 1496 0 0,'0'-3'0'0'0,"-3"0"0"0"0,-1-1 3 0 0,-14-12 738 0 0,-7-12 3 0 0,16 15 3 0 0,-2-7-6 0 0,11 20-729 0 0,0 0 1 0 0,0 0 0 0 0,0 0-1 0 0,0 0 1 0 0,0 0-1 0 0,0 0 1 0 0,-1-1 0 0 0,1 1-1 0 0,0 0 1 0 0,0 0-1 0 0,0 0 1 0 0,0 0 0 0 0,0 0-1 0 0,0 0 1 0 0,0 0-1 0 0,0-1 1 0 0,0 1 0 0 0,-1 0-1 0 0,1 0 1 0 0,0 0-1 0 0,0 0 1 0 0,0 0-1 0 0,0-1 1 0 0,0 1 0 0 0,0 0-1 0 0,0 0 1 0 0,0 0-1 0 0,0 0 1 0 0,0 0 0 0 0,0-1-1 0 0,0 1 1 0 0,0 0-1 0 0,0 0 1 0 0,0 0 0 0 0,0 0-1 0 0,0 0 1 0 0,1-1-1 0 0,-1 1 1 0 0,0 0 0 0 0,0 0-1 0 0,0 0 1 0 0,0 0-1 0 0,0 0 1 0 0,0 0 0 0 0,0 0-1 0 0,0-1 1 0 0,0 1-1 0 0,1 0 1 0 0,-1 0-1 0 0,0 0 1 0 0,0 0 0 0 0,0 0-1 0 0,0 0 1 0 0,40-13 1976 0 0,77-10 643 0 0,233-55 1317 0 0,-154 37-2991 0 0,-4 11-50 0 0,-130 22-618 0 0,231-19 949 0 0,-55 7-185 0 0,95-7 775 0 0,-71 6-655 0 0,-125 7-487 0 0,188-17 723 0 0,-166 23-907 0 0,27-2 132 0 0,83-1 263 0 0,-126 7-487 0 0,-34-1-142 0 0,214 1 497 0 0,-241 6-384 0 0,121-12 1 0 0,-91 3-178 0 0,252-21 323 0 0,-312 23-444 0 0,310-13 369 0 0,54-6-67 0 0,-282 19-272 0 0,-49 3-51 0 0,126-5 67 0 0,23 0-9 0 0,335-2 223 0 0,-442 17-263 0 0,12 1 35 0 0,-121-9-98 0 0,217 9 196 0 0,-11 15-46 0 0,-123-16-102 0 0,-49-5-11 0 0,77 13 1 0 0,-114-12-44 0 0,1 0 0 0 0,-1 1-1 0 0,19 10 1 0 0,-3 6 29 0 0,-2 0-10 0 0,-20-15-18 0 0,-6-4-10 0 0,0 0-1 0 0,0 0 1 0 0,-1-1-1 0 0,1 0 1 0 0,0 1-1 0 0,5 0 1 0 0,0 1 3 0 0,0-1 0 0 0,-1 2 1 0 0,13 5-1 0 0,11 5 35 0 0,-25-12-31 0 0,0-2-1 0 0,-1 1 1 0 0,1-1-1 0 0,0 0 1 0 0,0 0 0 0 0,5-1-1 0 0,9 0 2 0 0,-7 0-10 0 0,-7-2-1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38.683"/>
    </inkml:context>
    <inkml:brush xml:id="br0">
      <inkml:brushProperty name="width" value="0.05" units="cm"/>
      <inkml:brushProperty name="height" value="0.05" units="cm"/>
      <inkml:brushProperty name="color" value="#CC0066"/>
    </inkml:brush>
  </inkml:definitions>
  <inkml:trace contextRef="#ctx0" brushRef="#br0">2789 174 17791 0 0,'-30'0'350'0'0,"4"0"402"0"0,-38-3 477 0 0,1-3 1 0 0,-105-23 0 0 0,33 4-570 0 0,-319-38-143 0 0,194 32-349 0 0,181 23-46 0 0,0 2 0 0 0,0 4 0 0 0,0 3 0 0 0,0 4 0 0 0,1 3 0 0 0,-108 26 0 0 0,-108 60 592 0 0,153-44-362 0 0,96-35-139 0 0,-71 35-1 0 0,96-39-133 0 0,0 1-1 0 0,1 0 1 0 0,1 1-1 0 0,0 1 1 0 0,-27 28-1 0 0,25-20 35 0 0,1 1 0 0 0,1 1 0 0 0,1 1 0 0 0,1 1 0 0 0,-23 51 0 0 0,25-44 23 0 0,2 1-1 0 0,2 0 1 0 0,1 0 0 0 0,-8 58-1 0 0,16-75-74 0 0,0 0-1 0 0,1 1 1 0 0,1-1-1 0 0,1 0 1 0 0,0 1-1 0 0,1-1 1 0 0,1 0-1 0 0,1-1 1 0 0,0 1-1 0 0,9 17 1 0 0,0-3 24 0 0,2-1 0 0 0,2 0 1 0 0,0-2-1 0 0,25 30 0 0 0,-19-29-3 0 0,1-2-1 0 0,1 0 1 0 0,42 33 0 0 0,-47-44-36 0 0,1-1 0 0 0,0-1 0 0 0,1-1 1 0 0,1 0-1 0 0,43 14 0 0 0,-24-14 15 0 0,0-3 0 0 0,0-1-1 0 0,78 5 1 0 0,-35-11 39 0 0,87-7 1 0 0,-89-5-30 0 0,0-3 0 0 0,0-4 0 0 0,-2-3 0 0 0,157-60 0 0 0,294-175 158 0 0,-398 182-175 0 0,203-120 119 0 0,-298 163-145 0 0,-2-1 1 0 0,-1-2 0 0 0,52-57-1 0 0,-78 76-18 0 0,0 0-1 0 0,-1-1 1 0 0,0-1-1 0 0,-1 0 1 0 0,13-29-1 0 0,-18 35-4 0 0,-1-1 0 0 0,0 1 0 0 0,-1-1 0 0 0,0 1 0 0 0,0-1 0 0 0,-1 0 0 0 0,-1 0 0 0 0,0 1 0 0 0,0-1 0 0 0,0 0-1 0 0,-4-16 1 0 0,0 12 4 0 0,0 0-1 0 0,0 1 0 0 0,-2 0 0 0 0,1 0 0 0 0,-2 1 0 0 0,0-1 0 0 0,0 1 0 0 0,-1 1 0 0 0,0-1 1 0 0,-1 2-1 0 0,-1-1 0 0 0,-10-9 0 0 0,-3 0 12 0 0,-1 2 0 0 0,0 0 1 0 0,-1 1-1 0 0,-43-20 0 0 0,45 26-4 0 0,-1 1 0 0 0,0 1 1 0 0,-1 1-1 0 0,-50-10 0 0 0,39 13 10 0 0,0 2 0 0 0,-70 2-1 0 0,8 11 37 0 0,-160 36-1 0 0,159-24-2 0 0,-179 66 0 0 0,237-71-49 0 0,-41 15 14 0 0,68-27-20 0 0,1-2 0 0 0,-1 1 0 0 0,-27 2 0 0 0,18-6 4 0 0,12-3 7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39.678"/>
    </inkml:context>
    <inkml:brush xml:id="br0">
      <inkml:brushProperty name="width" value="0.05" units="cm"/>
      <inkml:brushProperty name="height" value="0.05" units="cm"/>
      <inkml:brushProperty name="color" value="#CC0066"/>
    </inkml:brush>
  </inkml:definitions>
  <inkml:trace contextRef="#ctx0" brushRef="#br0">281 529 14872 0 0,'-32'16'6'0'0,"-16"10"85"0"0,29-15 309 0 0,14-7-242 0 0,0 0 0 0 0,0 1 0 0 0,0-1 0 0 0,1 1 0 0 0,0 0 0 0 0,0 0 0 0 0,0 1 0 0 0,0-1 0 0 0,1 1 0 0 0,0 0 0 0 0,-3 7 0 0 0,-6 9 346 0 0,-9 19 236 0 0,2 1 0 0 0,2 1 0 0 0,1 1 0 0 0,3 0 0 0 0,-10 56 0 0 0,20-84-440 0 0,0 0-1 0 0,1 25 1 0 0,2-36-191 0 0,0 0-1 0 0,0 0 1 0 0,1 0-1 0 0,-1 0 1 0 0,1-1-1 0 0,0 1 1 0 0,1 0 0 0 0,-1 0-1 0 0,1-1 1 0 0,0 1-1 0 0,0-1 1 0 0,5 8-1 0 0,-6-11-77 0 0,0 0 1 0 0,0-1-1 0 0,0 1 0 0 0,0 0 0 0 0,1-1 1 0 0,-1 1-1 0 0,0 0 0 0 0,0-1 0 0 0,1 0 1 0 0,-1 1-1 0 0,0-1 0 0 0,0 0 0 0 0,1 0 1 0 0,-1 1-1 0 0,0-1 0 0 0,1 0 0 0 0,-1 0 1 0 0,1-1-1 0 0,1 1 0 0 0,28-7 258 0 0,-23 4-245 0 0,1-1 0 0 0,-1 0 0 0 0,0 0 0 0 0,0-1 1 0 0,-1 0-1 0 0,0 0 0 0 0,1-1 0 0 0,-2 0 0 0 0,8-8 1 0 0,-1 0 29 0 0,-1 0 0 0 0,-1-1 0 0 0,15-25 0 0 0,-9 7 24 0 0,-1 0-1 0 0,-2 0 0 0 0,14-51 1 0 0,-13 29 81 0 0,11-85 0 0 0,-23 111-114 0 0,-1-1 1 0 0,-2 1-1 0 0,-1-1 0 0 0,-1 1 0 0 0,-2 0 0 0 0,-1 0 0 0 0,-14-48 0 0 0,2 15 47 0 0,-23-75 111 0 0,31 112-119 0 0,-1-1-1 0 0,-2 1 1 0 0,-16-26 0 0 0,28 51-102 0 0,0 0 1 0 0,0 0 0 0 0,0-1-1 0 0,0 1 1 0 0,0 0-1 0 0,0 0 1 0 0,0 0-1 0 0,0 0 1 0 0,0 0 0 0 0,0 0-1 0 0,0 0 1 0 0,0 0-1 0 0,0-1 1 0 0,0 1-1 0 0,0 0 1 0 0,0 0 0 0 0,-1 0-1 0 0,1 0 1 0 0,0 0-1 0 0,0 0 1 0 0,0 0-1 0 0,0 0 1 0 0,0 0 0 0 0,0 0-1 0 0,0 0 1 0 0,0 0-1 0 0,0-1 1 0 0,0 1 0 0 0,-1 0-1 0 0,1 0 1 0 0,0 0-1 0 0,0 0 1 0 0,0 0-1 0 0,0 0 1 0 0,0 0 0 0 0,0 0-1 0 0,0 0 1 0 0,0 0-1 0 0,-1 0 1 0 0,1 0-1 0 0,0 0 1 0 0,0 0 0 0 0,0 0-1 0 0,0 0 1 0 0,0 0-1 0 0,0 1 1 0 0,0-1-1 0 0,-1 0 1 0 0,1 0 0 0 0,0 0-1 0 0,0 0 1 0 0,0 0-1 0 0,-2 8 134 0 0,2 14 65 0 0,7 50 28 0 0,21 103 0 0 0,35 70 234 0 0,-52-209-379 0 0,1-1-1 0 0,21 39 1 0 0,-25-57-55 0 0,1-1 0 0 0,1-1 0 0 0,1 1 0 0 0,0-2 0 0 0,1 1 0 0 0,18 17 0 0 0,-23-27-15 0 0,0 1 1 0 0,0-1 0 0 0,1-1-1 0 0,0 1 1 0 0,0-1 0 0 0,9 3-1 0 0,14 4 29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40.217"/>
    </inkml:context>
    <inkml:brush xml:id="br0">
      <inkml:brushProperty name="width" value="0.05" units="cm"/>
      <inkml:brushProperty name="height" value="0.05" units="cm"/>
      <inkml:brushProperty name="color" value="#CC0066"/>
    </inkml:brush>
  </inkml:definitions>
  <inkml:trace contextRef="#ctx0" brushRef="#br0">125 722 16783 0 0,'-9'13'27'0'0,"-3"8"147"0"0,-14 28 577 0 0,10-19-405 0 0,13-25-265 0 0,-8 16 437 0 0,0 1 0 0 0,1 0 1 0 0,1 0-1 0 0,-8 27 0 0 0,17-48-492 0 0,0 0 0 0 0,0-1 1 0 0,0 1-1 0 0,-1-1 0 0 0,1 1 0 0 0,0 0 1 0 0,0-1-1 0 0,0 1 0 0 0,0-1 1 0 0,0 1-1 0 0,0 0 0 0 0,0-1 1 0 0,0 1-1 0 0,0 0 0 0 0,1-1 0 0 0,-1 1 1 0 0,0-1-1 0 0,0 1 0 0 0,0-1 1 0 0,1 1-1 0 0,-1 0 0 0 0,0-1 1 0 0,1 1-1 0 0,-1-1 0 0 0,0 1 0 0 0,1-1 1 0 0,-1 1-1 0 0,1-1 0 0 0,-1 0 1 0 0,1 1-1 0 0,-1-1 0 0 0,1 0 1 0 0,-1 1-1 0 0,1-1 0 0 0,-1 0 0 0 0,1 1 1 0 0,-1-1-1 0 0,1 0 0 0 0,0 0 1 0 0,-1 0-1 0 0,1 0 0 0 0,-1 1 1 0 0,1-1-1 0 0,1 0 0 0 0,0 0-8 0 0,1 0 0 0 0,-1-1 0 0 0,1 1 1 0 0,-1 0-1 0 0,1-1 0 0 0,-1 0 0 0 0,1 1 0 0 0,-1-1 0 0 0,0 0 0 0 0,3-1 0 0 0,6-5 11 0 0,0-1 0 0 0,-1 0 0 0 0,0 0-1 0 0,0-1 1 0 0,15-18 0 0 0,37-56 77 0 0,-27 26 31 0 0,52-120 1 0 0,-74 149-85 0 0,-7 13 52 0 0,5-22 1 0 0,-9 30 379 0 0,-3 28-267 0 0,-6 32 1 0 0,4-36-163 0 0,1 0 1 0 0,1 0-1 0 0,0 19 1 0 0,7 14 85 0 0,-3-30 20 0 0,1 27 0 0 0,-4-47-147 0 0,0 1 0 0 0,0 0 0 0 0,0-1 0 0 0,0 1 1 0 0,0 0-1 0 0,0 0 0 0 0,0-1 0 0 0,0 1 0 0 0,0 0 0 0 0,1-1 0 0 0,-1 1 0 0 0,0-1 0 0 0,1 1 0 0 0,-1 0 0 0 0,0-1 0 0 0,1 2 0 0 0,-1-2-5 0 0,1 0-1 0 0,-1 0 0 0 0,0 0 1 0 0,1 0-1 0 0,-1 1 0 0 0,0-1 1 0 0,0 0-1 0 0,1 0 0 0 0,-1 0 1 0 0,0 0-1 0 0,1 0 1 0 0,-1 0-1 0 0,0 0 0 0 0,0 0 1 0 0,1 0-1 0 0,-1 0 0 0 0,0 0 1 0 0,1 0-1 0 0,-1 0 0 0 0,0 0 1 0 0,0 0-1 0 0,1-1 1 0 0,-1 1-1 0 0,0 0 0 0 0,1 0 1 0 0,1-1 13 0 0,-1 0 1 0 0,1-1 0 0 0,-1 1 0 0 0,1 0 0 0 0,-1-1-1 0 0,1 1 1 0 0,-1-1 0 0 0,0 1 0 0 0,2-3 0 0 0,19-33 160 0 0,26-58 0 0 0,-40 78-152 0 0,-2-2-1 0 0,0 1 1 0 0,-1-1-1 0 0,0 1 0 0 0,2-35 1 0 0,-7 50-30 0 0,2-14 21 0 0,-1-1-1 0 0,0 0 1 0 0,-2 1 0 0 0,0-1 0 0 0,-1 0-1 0 0,-8-33 1 0 0,-15-30 37 0 0,12 36-35 0 0,-2 1-1 0 0,-22-45 1 0 0,-9-4 9 0 0,46 93-32 0 0,0 0 0 0 0,0-1-1 0 0,0 1 1 0 0,0 0 0 0 0,0 0-1 0 0,0 0 1 0 0,0-1 0 0 0,0 1-1 0 0,-1 0 1 0 0,1 0 0 0 0,0 0-1 0 0,0 0 1 0 0,0-1 0 0 0,0 1-1 0 0,0 0 1 0 0,0 0 0 0 0,0 0-1 0 0,-1 0 1 0 0,1-1 0 0 0,0 1-1 0 0,0 0 1 0 0,0 0 0 0 0,0 0-1 0 0,-1 0 1 0 0,1 0 0 0 0,0 0 0 0 0,0 0-1 0 0,0 0 1 0 0,0-1 0 0 0,-1 1-1 0 0,1 0 1 0 0,0 0 0 0 0,0 0-1 0 0,0 0 1 0 0,-1 0 0 0 0,1 0-1 0 0,-2 9 42 0 0,5 19 2 0 0,-3-26-40 0 0,6 41 68 0 0,1 0 1 0 0,2-1-1 0 0,2 0 0 0 0,25 63 1 0 0,-18-58 127 0 0,12 52 1 0 0,-9-25 32 0 0,48 145 439 0 0,-64-202-580 0 0,2 0 0 0 0,11 22 0 0 0,-12-25-12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40.620"/>
    </inkml:context>
    <inkml:brush xml:id="br0">
      <inkml:brushProperty name="width" value="0.05" units="cm"/>
      <inkml:brushProperty name="height" value="0.05" units="cm"/>
      <inkml:brushProperty name="color" value="#CC0066"/>
    </inkml:brush>
  </inkml:definitions>
  <inkml:trace contextRef="#ctx0" brushRef="#br0">13 94 14672 0 0,'0'0'-1'0'0,"0"0"1"0"0,1 0 0 0 0,-1 0 0 0 0,0 0-1 0 0,0 0 1 0 0,0 0 0 0 0,0 0-1 0 0,0 0 1 0 0,0 0 0 0 0,0 0 0 0 0,0 0-1 0 0,0 0 1 0 0,0 0 0 0 0,0 0 0 0 0,0 0-1 0 0,0-1 1 0 0,0 1 0 0 0,0 0 0 0 0,0 0-1 0 0,0 0 1 0 0,1 0 0 0 0,-1 0 0 0 0,0 0-1 0 0,0 0 1 0 0,0 0 0 0 0,0 0-1 0 0,0 0 1 0 0,0 0 0 0 0,0 0 0 0 0,0 0-1 0 0,0 0 1 0 0,0 0 0 0 0,0 0 0 0 0,0 0-1 0 0,0 0 1 0 0,0 0 0 0 0,0-1 0 0 0,0 1-1 0 0,0 0 1 0 0,0 0 0 0 0,0 0 0 0 0,0 0-1 0 0,0 0 1 0 0,0 0 0 0 0,0 0-1 0 0,0 0 1 0 0,0 0 0 0 0,0 0 0 0 0,0 0-1 0 0,0 0 1 0 0,0 0 0 0 0,0 0 0 0 0,0 0-1 0 0,0 0 1 0 0,0 0 0 0 0,0-1 0 0 0,0 1-1 0 0,0 0 1 0 0,-1 0 0 0 0,1 0 0 0 0,0 0-1 0 0,0 0 1 0 0,0 0 0 0 0,0 0-1 0 0,0 0 1 0 0,0 0 0 0 0,0 0 0 0 0,-6-6 476 0 0,0-1 516 0 0,6 7-967 0 0,0 0 0 0 0,0 0 0 0 0,0 0 0 0 0,0 0 0 0 0,-1 0 0 0 0,1 0 1 0 0,0 0-1 0 0,0 0 0 0 0,0 0 0 0 0,0 0 0 0 0,0 0 0 0 0,0-1 0 0 0,0 1 0 0 0,0 0 1 0 0,0 0-1 0 0,0 0 0 0 0,0 0 0 0 0,0 0 0 0 0,0 0 0 0 0,0 0 0 0 0,0 0 0 0 0,0 0 1 0 0,0 0-1 0 0,0-1 0 0 0,0 1 0 0 0,0 0 0 0 0,0 0 0 0 0,0 0 0 0 0,0 0 0 0 0,0 0 1 0 0,0 0-1 0 0,0 0 0 0 0,0 0 0 0 0,0 0 0 0 0,0-1 0 0 0,0 1 0 0 0,0 0 0 0 0,0 0 0 0 0,0 0 1 0 0,0 0-1 0 0,0 0 0 0 0,0 0 0 0 0,0 0 0 0 0,0 0 0 0 0,0 0 0 0 0,0 0 0 0 0,0 0 1 0 0,1 0-1 0 0,-1-1 0 0 0,0 1 0 0 0,0 0 0 0 0,0 0 0 0 0,0 0 0 0 0,0 0 0 0 0,134-34 2058 0 0,12-3-1968 0 0,-140 36-89 0 0,0 0-1 0 0,0 1 1 0 0,0-1 0 0 0,0 1 0 0 0,10 2-1 0 0,-15-2-1 0 0,1 0-1 0 0,0 0 0 0 0,-1 1 1 0 0,1-1-1 0 0,-1 0 0 0 0,1 1 1 0 0,0 0-1 0 0,-1-1 0 0 0,0 1 1 0 0,1 0-1 0 0,-1 0 0 0 0,1 0 1 0 0,-1 0-1 0 0,0 0 0 0 0,0 0 1 0 0,1 0-1 0 0,-1 0 0 0 0,0 0 1 0 0,0 1-1 0 0,0-1 0 0 0,0 0 1 0 0,-1 1-1 0 0,1-1 0 0 0,0 1 1 0 0,0 1-1 0 0,1 3 45 0 0,-1 0 1 0 0,0 0-1 0 0,-1 0 1 0 0,1 1-1 0 0,-1-1 1 0 0,0 0-1 0 0,-1 0 1 0 0,0 0-1 0 0,0 0 0 0 0,0 0 1 0 0,0 0-1 0 0,-5 11 1 0 0,-2 1 160 0 0,-1 0-1 0 0,-19 27 1 0 0,1 1 92 0 0,16-26-173 0 0,-10 19 415 0 0,20-34-335 0 0,3-5 74 0 0,6-8 27 0 0,56-102 101 0 0,3-5 50 0 0,-66 113-432 0 0,0 1 0 0 0,0-1 0 0 0,0 0 0 0 0,0 1 0 0 0,1-1-1 0 0,-1 1 1 0 0,1-1 0 0 0,-1 1 0 0 0,4-3 1063 0 0,-5 8-887 0 0,5 17-38 0 0,0 1 1 0 0,2-1 0 0 0,17 40-1 0 0,-20-54-148 0 0,0 1 0 0 0,0-2 0 0 0,0 1 0 0 0,1 0 0 0 0,0-1 0 0 0,11 11-1 0 0,-2-5 50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41.253"/>
    </inkml:context>
    <inkml:brush xml:id="br0">
      <inkml:brushProperty name="width" value="0.05" units="cm"/>
      <inkml:brushProperty name="height" value="0.05" units="cm"/>
      <inkml:brushProperty name="color" value="#CC0066"/>
    </inkml:brush>
  </inkml:definitions>
  <inkml:trace contextRef="#ctx0" brushRef="#br0">1 495 16575 0 0,'0'5'1519'0'0,"0"-8"-160"0"0,0 8-790 0 0,0-5-540 0 0,0 0 1 0 0,0 0-1 0 0,0 1 0 0 0,0-1 1 0 0,0 0-1 0 0,0 0 0 0 0,0 0 0 0 0,0 0 1 0 0,0 1-1 0 0,0-1 0 0 0,0 0 1 0 0,0 0-1 0 0,0 0 0 0 0,0 1 0 0 0,0-1 1 0 0,0 0-1 0 0,0 0 0 0 0,1 0 1 0 0,-1 0-1 0 0,0 1 0 0 0,0-1 1 0 0,0 0-1 0 0,0 0 0 0 0,0 0 0 0 0,1 0 1 0 0,-1 0-1 0 0,0 0 0 0 0,0 1 1 0 0,0-1-1 0 0,1 0 0 0 0,5 7 568 0 0,17 28 305 0 0,-8-17-709 0 0,4 2-40 0 0,-13-13-119 0 0,15 22 116 0 0,-16-24-123 0 0,-3-3-14 0 0,-1 1 1 0 0,1-1-1 0 0,-1 0 1 0 0,1 0-1 0 0,-1 1 1 0 0,0-1-1 0 0,1 0 1 0 0,-1 1-1 0 0,1 4 1 0 0,1 0 14 0 0,-1-4-5 0 0,-1 0 0 0 0,1 1 0 0 0,-1-1 0 0 0,0 1 0 0 0,0-1 0 0 0,0 7 0 0 0,2-3 10 0 0,-2-5-15 0 0,-1 1 1 0 0,1 0 0 0 0,0 0 0 0 0,-1 0-1 0 0,1 0 1 0 0,-1 0 0 0 0,0 0 0 0 0,0 5-1 0 0,-2 35 320 0 0,1-42-311 0 0,1-1 1 0 0,-1 1-1 0 0,0 0 0 0 0,0 0 1 0 0,0 0-1 0 0,0 0 1 0 0,0-1-1 0 0,0 1 1 0 0,0 0-1 0 0,0-1 1 0 0,0 1-1 0 0,0-1 1 0 0,0 1-1 0 0,-3 0 0 0 0,3-1 31 0 0,0 0-43 0 0,1 1-1 0 0,0-1 1 0 0,-1 0 0 0 0,1 0 0 0 0,-1 0-1 0 0,1 0 1 0 0,-1 1 0 0 0,0-1 0 0 0,1 0-1 0 0,-1 0 1 0 0,1 0 0 0 0,-1 0 0 0 0,1 0-1 0 0,-1 0 1 0 0,1 0 0 0 0,-1 0 0 0 0,1-1-1 0 0,-1 1 1 0 0,1 0 0 0 0,-1 0-1 0 0,1 0 1 0 0,-1-1 0 0 0,1 1 0 0 0,-1 0-1 0 0,1 0 1 0 0,-1-1 0 0 0,1 1 0 0 0,0 0-1 0 0,-1-1 1 0 0,1 1 0 0 0,0 0 0 0 0,-1-1-1 0 0,1 1 1 0 0,0-1 0 0 0,-1 1 0 0 0,1-1-1 0 0,0 1 1 0 0,0-1 0 0 0,-1 1 0 0 0,1-1-1 0 0,0 1 1 0 0,0-1 0 0 0,0 1-1 0 0,0-1 1 0 0,0 1 0 0 0,0-1 0 0 0,0 1-1 0 0,0-1 1 0 0,0 1 0 0 0,0-1 0 0 0,0 1-1 0 0,0-1 1 0 0,0 0 0 0 0,5-32 193 0 0,0 4-103 0 0,-1 14-13 0 0,0 6-62 0 0,-2 2 7 0 0,1 1 0 0 0,0 0 1 0 0,6-10-1 0 0,11-16 130 0 0,-16 27-145 0 0,-2 4-13 0 0,-1-1 1 0 0,1 0 0 0 0,-1 0 0 0 0,1 0-1 0 0,-1 0 1 0 0,0 0 0 0 0,0 0 0 0 0,0 0-1 0 0,0 0 1 0 0,1-4 0 0 0,6-15 55 0 0,-8 20-59 0 0,0 0-1 0 0,0 0 1 0 0,1 0-1 0 0,-1-1 1 0 0,1 1-1 0 0,-1 0 1 0 0,1 0-1 0 0,-1 0 1 0 0,1 0-1 0 0,0 0 1 0 0,0 0-1 0 0,-1 0 0 0 0,1 0 1 0 0,2-1-1 0 0,8-10 64 0 0,-1-2-18 0 0,-9 13-48 0 0,-1 0 1 0 0,1 1-1 0 0,-1-1 1 0 0,1 0-1 0 0,-1 1 1 0 0,0-1-1 0 0,0 0 1 0 0,1 0-1 0 0,-1 1 1 0 0,0-1-1 0 0,0 0 1 0 0,0 0-1 0 0,0 1 1 0 0,0-1-1 0 0,0 0 1 0 0,0 0-1 0 0,0 0 1 0 0,0 0-1 0 0,0 0 8 0 0,0 1 0 0 0,0-1 0 0 0,0 1 0 0 0,0 0-1 0 0,0-1 1 0 0,0 1 0 0 0,0 0 0 0 0,0-1 0 0 0,0 1 0 0 0,0-1-1 0 0,0 1 1 0 0,0 0 0 0 0,0-1 0 0 0,0 1 0 0 0,0 0 0 0 0,1-1-1 0 0,-1 1 1 0 0,0 0 0 0 0,0-1 0 0 0,0 1 0 0 0,1 0 0 0 0,-1-1 0 0 0,-2 3-6 0 0,1 0-1 0 0,-1 0 1 0 0,0 0 0 0 0,1 0 0 0 0,-1 0 0 0 0,1 0 0 0 0,-2 5 0 0 0,0-1 1 0 0,-2 6 5 0 0,2-3-7 0 0,2-5-2 0 0,0 0 1 0 0,0 0 0 0 0,0 0-1 0 0,1 0 1 0 0,-1 0 0 0 0,1 0-1 0 0,0 5 1 0 0,-2 38 34 0 0,2-39-33 0 0,-1 7 30 0 0,3 25 0 0 0,-2-39-38 0 0,0 0 9 0 0,-1 0 0 0 0,1 0 0 0 0,0 1 0 0 0,0-1 0 0 0,1 0 0 0 0,-1 0 0 0 0,0 0 0 0 0,0 0 0 0 0,1 0 0 0 0,-1 0 0 0 0,0 1 0 0 0,1-1 0 0 0,-1 0 0 0 0,1 0 0 0 0,-1 0 1 0 0,1 0-1 0 0,0-1 0 0 0,-1 1 0 0 0,1 0 0 0 0,0 0 0 0 0,1 1 0 0 0,-2-2-4 0 0,2 1 2 0 0,-1 0-1 0 0,1-1 1 0 0,0 1-1 0 0,-1-1 1 0 0,1 1-1 0 0,-1-1 0 0 0,1 0 1 0 0,0 1-1 0 0,-1-1 1 0 0,1 0-1 0 0,0 0 0 0 0,-1 0 1 0 0,1 0-1 0 0,0-1 1 0 0,-1 1-1 0 0,1 0 0 0 0,-1-1 1 0 0,1 1-1 0 0,0-1 1 0 0,-1 1-1 0 0,2-2 1 0 0,16-6 5 0 0,-1-1 0 0 0,0 0 1 0 0,-1-2-1 0 0,0 0 1 0 0,0 0-1 0 0,-1-2 0 0 0,-1 0 1 0 0,0-1-1 0 0,-1-1 1 0 0,0 0-1 0 0,-2 0 0 0 0,20-32 1 0 0,-23 33-4 0 0,-1 0 0 0 0,0-1 0 0 0,-2 0 1 0 0,1 0-1 0 0,-2 0 0 0 0,0-1 0 0 0,5-31 0 0 0,-6 17 2 0 0,-1 0-1 0 0,-2 0 1 0 0,-4-51-1 0 0,2 69-4 0 0,-1-1 0 0 0,-1 1 0 0 0,0 0 0 0 0,0 0-1 0 0,-1 1 1 0 0,-1-1 0 0 0,0 1 0 0 0,0 0 0 0 0,-1 0 0 0 0,-1 1-1 0 0,-14-19 1 0 0,18 25-2 0 0,0 0-1 0 0,-1 0 1 0 0,0 0-1 0 0,0 0 1 0 0,0 1-1 0 0,0 0 1 0 0,0 0-1 0 0,-1 0 1 0 0,1 0-1 0 0,-1 1 1 0 0,0-1-1 0 0,0 1 1 0 0,0 0-1 0 0,0 1 1 0 0,0-1-1 0 0,0 1 1 0 0,-1 0-1 0 0,-7 0 1 0 0,11 1-2 0 0,-1 0 0 0 0,1 0 1 0 0,-1 1-1 0 0,1-1 0 0 0,0 1 0 0 0,-1 0 1 0 0,1 0-1 0 0,0 0 0 0 0,-1 0 1 0 0,1 0-1 0 0,0 0 0 0 0,0 0 0 0 0,0 1 1 0 0,0-1-1 0 0,0 1 0 0 0,0 0 0 0 0,1-1 1 0 0,-1 1-1 0 0,0 0 0 0 0,1 0 1 0 0,-1 0-1 0 0,1 0 0 0 0,0 0 0 0 0,0 1 1 0 0,0-1-1 0 0,0 0 0 0 0,0 1 1 0 0,-1 2-1 0 0,-1 8-1 0 0,-1 1 0 0 0,2 0 0 0 0,-3 26 0 0 0,4-26 2 0 0,-1 12 2 0 0,2 1 0 0 0,0-1 0 0 0,2 1 0 0 0,1-1-1 0 0,1 1 1 0 0,1-1 0 0 0,13 39 0 0 0,5 4 18 0 0,29 95 170 0 0,-51-158-166 0 0,1 0 0 0 0,0 0 1 0 0,-1-1-1 0 0,2 1 0 0 0,-1 0 0 0 0,1-1 1 0 0,0 0-1 0 0,0 1 0 0 0,0-1 1 0 0,7 7-1 0 0,-1-5 50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41.639"/>
    </inkml:context>
    <inkml:brush xml:id="br0">
      <inkml:brushProperty name="width" value="0.05" units="cm"/>
      <inkml:brushProperty name="height" value="0.05" units="cm"/>
      <inkml:brushProperty name="color" value="#CC0066"/>
    </inkml:brush>
  </inkml:definitions>
  <inkml:trace contextRef="#ctx0" brushRef="#br0">23 240 26767 0 0,'-11'-5'1'0'0,"0"0"1"0"0,11 5-3 0 0,0-1 0 0 0,0 1-1 0 0,0 0 1 0 0,0 0 0 0 0,0-1-1 0 0,0 1 1 0 0,0 0 0 0 0,0 0-1 0 0,0-1 1 0 0,0 1 0 0 0,0 0-1 0 0,0 0 1 0 0,0-1 0 0 0,0 1-1 0 0,0 0 1 0 0,0 0 0 0 0,0-1-1 0 0,0 1 1 0 0,0 0 0 0 0,0 0-1 0 0,0-1 1 0 0,1 1-1 0 0,-1 0 1 0 0,0 0 0 0 0,0-1-1 0 0,0 1 1 0 0,0 0 0 0 0,1 0-1 0 0,-1 0 1 0 0,0 0 0 0 0,0-1-1 0 0,0 1 1 0 0,1 0 0 0 0,-1 0-1 0 0,0 0 1 0 0,0 0 0 0 0,1 0-1 0 0,-1 0 1 0 0,0 0 0 0 0,0 0-1 0 0,1 0 1 0 0,-1-1 0 0 0,8-4-143 0 0,-1 0 1 0 0,-1-1 0 0 0,1 0 0 0 0,5-7 0 0 0,18-15-324 0 0,8 0-19 0 0,42-37-592 0 0,-60 48 397 0 0,35-25-1 0 0,-55 41 662 0 0,1 1 0 0 0,0-1-1 0 0,0 1 1 0 0,0-1 0 0 0,-1 1-1 0 0,1-1 1 0 0,0 1 0 0 0,0-1 0 0 0,0 1-1 0 0,0 0 1 0 0,0 0 0 0 0,0-1-1 0 0,0 1 1 0 0,0 0 0 0 0,0 0-1 0 0,0 0 1 0 0,0 0 0 0 0,0 0-1 0 0,0 0 1 0 0,0 0 0 0 0,0 1-1 0 0,0-1 1 0 0,1 1 0 0 0,-2-1 16 0 0,1 1 0 0 0,0-1 0 0 0,-1 1 0 0 0,1 0 0 0 0,0-1 0 0 0,-1 1 0 0 0,1 0 0 0 0,-1 0 0 0 0,1-1 0 0 0,-1 1 0 0 0,0 0 0 0 0,1 0 0 0 0,-1 0 0 0 0,0-1 0 0 0,1 1-1 0 0,-1 0 1 0 0,0 0 0 0 0,0 0 0 0 0,0 0 0 0 0,0 0 0 0 0,0 0 0 0 0,0 1 0 0 0,0 0 1 0 0,0 11 114 0 0,0 0 0 0 0,1 0 1 0 0,0 0-1 0 0,5 17 0 0 0,-5-27-34 0 0,0 1 0 0 0,0-1 1 0 0,0 1-1 0 0,1-1 0 0 0,0 0 0 0 0,0 1 1 0 0,0-1-1 0 0,0 0 0 0 0,0 0 0 0 0,1 0 0 0 0,-1-1 1 0 0,1 1-1 0 0,0 0 0 0 0,0-1 0 0 0,0 0 1 0 0,0 0-1 0 0,0 0 0 0 0,0 0 0 0 0,6 3 1 0 0,45 13 632 0 0,-38-14-451 0 0,0 2 0 0 0,26 12 1 0 0,-40-17-192 0 0,1 1 0 0 0,-1-1 0 0 0,1 1 0 0 0,-1 0 0 0 0,0 0 0 0 0,0-1 0 0 0,0 2 1 0 0,3 3-1 0 0,-4-5-41 0 0,0 0 1 0 0,-1 1 0 0 0,1-1 0 0 0,-1 0-1 0 0,1 0 1 0 0,-1 0 0 0 0,1 0 0 0 0,-1 1 0 0 0,0-1-1 0 0,0 0 1 0 0,1 1 0 0 0,-1-1 0 0 0,0 0-1 0 0,0 0 1 0 0,0 1 0 0 0,0-1 0 0 0,-1 0-1 0 0,1 1 1 0 0,0-1 0 0 0,0 0 0 0 0,-1 2 0 0 0,-10 24 206 0 0,9-19-178 0 0,-1 0-1 0 0,0 0 0 0 0,0-1 0 0 0,-1 1 0 0 0,0-1 0 0 0,-1 0 0 0 0,-8 11 0 0 0,-1-4 92 0 0,0 0 0 0 0,-1-2-1 0 0,0 1 1 0 0,-1-2-1 0 0,-1 0 1 0 0,0-1-1 0 0,0-1 1 0 0,-1 0-1 0 0,-35 12 1 0 0,37-17 30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1:59.929"/>
    </inkml:context>
    <inkml:brush xml:id="br0">
      <inkml:brushProperty name="width" value="0.05" units="cm"/>
      <inkml:brushProperty name="height" value="0.05" units="cm"/>
      <inkml:brushProperty name="color" value="#CC0066"/>
    </inkml:brush>
  </inkml:definitions>
  <inkml:trace contextRef="#ctx0" brushRef="#br0">1742 46 2000 0 0,'-10'-10'-3'0'0,"-4"-1"337"0"0,10 8-190 0 0,0 1-1 0 0,0 1 1 0 0,0-1-1 0 0,0 1 1 0 0,0-1-1 0 0,0 1 1 0 0,0 0-1 0 0,-1 1 1 0 0,-6-1 0 0 0,-337-9 2530 0 0,319 11-2421 0 0,1 1-1 0 0,-1 2 0 0 0,1 0 1 0 0,1 2-1 0 0,-1 2 1 0 0,1 0-1 0 0,0 2 1 0 0,-44 22-1 0 0,-107 44 656 0 0,40-20-380 0 0,91-34-283 0 0,-83 41 470 0 0,97-45-243 0 0,-57 41 1 0 0,78-50-341 0 0,2 1 0 0 0,0 0 0 0 0,0 1 0 0 0,1 0 0 0 0,0 0-1 0 0,1 1 1 0 0,0 0 0 0 0,1 1 0 0 0,0 0 0 0 0,1 0 0 0 0,1 0 0 0 0,0 1-1 0 0,-3 13 1 0 0,-4 23 381 0 0,3 0 0 0 0,-3 69-1 0 0,7-66-270 0 0,-25 382 1430 0 0,18-217-991 0 0,10-192-593 0 0,-21 303 870 0 0,-17-2-88 0 0,-62 321 878 0 0,69-412-1089 0 0,16-2 58 0 0,18-174-465 0 0,2 0 1 0 0,3-1 0 0 0,3 1 0 0 0,16 57 0 0 0,-21-101-169 0 0,1-1 1 0 0,0 1-1 0 0,1-1 1 0 0,1 0-1 0 0,1 0 1 0 0,0-1-1 0 0,18 24 1 0 0,-19-29-18 0 0,1-1 1 0 0,0 1-1 0 0,1-1 1 0 0,0-1 0 0 0,0 1-1 0 0,1-2 1 0 0,0 1-1 0 0,0-1 1 0 0,0-1-1 0 0,1 0 1 0 0,17 6-1 0 0,13 1 133 0 0,1-2-1 0 0,1-2 1 0 0,59 4-1 0 0,131-6 286 0 0,64-14-76 0 0,2 1-92 0 0,593 54 277 0 0,-612 1-434 0 0,-92-14-58 0 0,395 37 148 0 0,4-33-93 0 0,-56-33-67 0 0,2-22-26 0 0,-154 3-41 0 0,-182 8-14 0 0,830-15 30 0 0,-598 20-30 0 0,644 4 12 0 0,-156 2 0 0 0,37-1 15 0 0,587 0 36 0 0,1062-38 111 0 0,-1332 11-101 0 0,-857 17-50 0 0,260-2 2 0 0,-63 3 6 0 0,124-1 12 0 0,918-13 45 0 0,-1-25-1 0 0,-472-1-21 0 0,-314 12-23 0 0,715-31 29 0 0,-375 19-34 0 0,-996 34-46 0 0,75-3 6 0 0,-66 8-6 0 0,-119 3-1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3:58.221"/>
    </inkml:context>
    <inkml:brush xml:id="br0">
      <inkml:brushProperty name="width" value="0.05" units="cm"/>
      <inkml:brushProperty name="height" value="0.05" units="cm"/>
      <inkml:brushProperty name="color" value="#CC0066"/>
    </inkml:brush>
  </inkml:definitions>
  <inkml:trace contextRef="#ctx0" brushRef="#br0">81 806 9744 0 0,'-10'-3'66'0'0,"4"1"28"0"0,-3-2 106 0 0,-6-3 224 0 0,1 0 201 0 0,-8-6 559 0 0,18 10-951 0 0,4 2-153 0 0,0 1-1 0 0,0 0 1 0 0,1-1-1 0 0,-1 1 1 0 0,0-1-1 0 0,1 1 1 0 0,-1 0-1 0 0,0-1 1 0 0,1 1-1 0 0,-1 0 1 0 0,1 0-1 0 0,-1-1 1 0 0,0 1-1 0 0,1 0 1 0 0,-1 0-1 0 0,1 0 0 0 0,-1-1 1 0 0,1 1-1 0 0,-1 0 1 0 0,1 0-1 0 0,-1 0 1 0 0,1 0-1 0 0,0 0 1 0 0,16-5 663 0 0,-16 5-671 0 0,266-49 4096 0 0,-98 37-3428 0 0,27-4 204 0 0,-110 3-501 0 0,203-34 616 0 0,636-99 1309 0 0,-447 79-1479 0 0,-434 60-791 0 0,210-27 326 0 0,142-25 196 0 0,21 4-117 0 0,-232 34-296 0 0,182-18 155 0 0,227-33 55 0 0,-268 41-248 0 0,-158 19-95 0 0,-35-1-6 0 0,147-9 57 0 0,107 10-15 0 0,69-1-7 0 0,-136 9-64 0 0,-138-2-26 0 0,113 1 6 0 0,-217 7-18 0 0,242 20 6 0 0,114 22-7 0 0,-399-41 0 0 0,239 23-8 0 0,53 10 8 0 0,-30-1 0 0 0,-150-11 0 0 0,-121-20 1 0 0,0-1 1 0 0,0-1-1 0 0,1-1 0 0 0,27-3 1 0 0,7 0-1 0 0,-24 3-1 0 0,54 7 0 0 0,-46-3-9 0 0,88-4 1 0 0,7 0-23 0 0,-81 9 13 0 0,-42-7 8 0 0,0 0-1 0 0,29 1 1 0 0,139 6-45 0 0,-145-8 43 0 0,0-1 0 0 0,45-5 1 0 0,15-1-2 0 0,-70 5 6 0 0,101-3-18 0 0,-70 2-56 0 0,-57 1 66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4:33.498"/>
    </inkml:context>
    <inkml:brush xml:id="br0">
      <inkml:brushProperty name="width" value="0.05" units="cm"/>
      <inkml:brushProperty name="height" value="0.05" units="cm"/>
      <inkml:brushProperty name="color" value="#CC0066"/>
    </inkml:brush>
  </inkml:definitions>
  <inkml:trace contextRef="#ctx0" brushRef="#br0">52 1177 7936 0 0,'0'1'-1'0'0,"0"0"0"0"0,-2 0 0 0 0,0-1 0 0 0,-3 2 18 0 0,-3-2 51 0 0,-17-2 19 0 0,15 3 32 0 0,10-1-108 0 0,0 0 1 0 0,0 1-1 0 0,0-1 1 0 0,1 0 0 0 0,-1 0-1 0 0,0 1 1 0 0,0-1-1 0 0,0 0 1 0 0,0 0-1 0 0,0 0 1 0 0,0 1-1 0 0,1-1 1 0 0,-1 0 0 0 0,0 0-1 0 0,0 0 1 0 0,0 0-1 0 0,0 1 1 0 0,1-1-1 0 0,-1 0 1 0 0,0 0 0 0 0,0 0-1 0 0,1 0 1 0 0,-1 0-1 0 0,0 0 1 0 0,0 0-1 0 0,0 1 1 0 0,1-1-1 0 0,-1 0 1 0 0,0 0 0 0 0,0 0-1 0 0,1 0 1 0 0,-1 0-1 0 0,1 0 1 0 0,32 9 575 0 0,2-2 0 0 0,65 7 0 0 0,45-11 1628 0 0,262-27 1 0 0,-196 11-1411 0 0,-112 9-450 0 0,157-4 559 0 0,-13 2-147 0 0,253-13 433 0 0,-156 7-384 0 0,231-33 346 0 0,-192 12-535 0 0,729-82 880 0 0,-331 5-769 0 0,-6 2-142 0 0,462-10 160 0 0,354 21-36 0 0,-616 40-350 0 0,279-38 79 0 0,-1021 76-381 0 0,774-48 245 0 0,-54 24-67 0 0,-51 16-49 0 0,1034-40 149 0 0,-1272 14-238 0 0,182-8 2 0 0,-640 53-74 0 0,88-1-3 0 0,182 33 28 0 0,-212-7-2 0 0,200-22 89 0 0,-396 2-127 0 0,109-13 49 0 0,-125 10-53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15.643"/>
    </inkml:context>
    <inkml:brush xml:id="br0">
      <inkml:brushProperty name="width" value="0.05" units="cm"/>
      <inkml:brushProperty name="height" value="0.05" units="cm"/>
      <inkml:brushProperty name="color" value="#CC0066"/>
    </inkml:brush>
  </inkml:definitions>
  <inkml:trace contextRef="#ctx0" brushRef="#br0">2149 46 96 0 0,'-16'-3'0'0'0,"0"0"0"0"0,5 1 0 0 0,2 1 0 0 0,-1 0 0 0 0,1-1 0 0 0,-44-13 0 0 0,41 10 0 0 0,-1 2 0 0 0,1 0 0 0 0,-1 0 0 0 0,-14-1 0 0 0,4 4 79 0 0,0 0 0 0 0,0 2-1 0 0,0 0 1 0 0,-38 10 0 0 0,-87 33 548 0 0,120-36-501 0 0,-42 15 226 0 0,-215 67 1045 0 0,194-67-930 0 0,-125 38 666 0 0,196-55-974 0 0,1 0-1 0 0,-1 2 1 0 0,1 0 0 0 0,1 1-1 0 0,-29 21 1 0 0,-3 6 230 0 0,5-5-25 0 0,2 2 0 0 0,-39 40 0 0 0,31-21-44 0 0,-112 127 748 0 0,139-149-883 0 0,-89 118 678 0 0,83-106-434 0 0,-37 75 1 0 0,-20 76 550 0 0,72-156-737 0 0,3 1 0 0 0,1 1 0 0 0,-7 48 0 0 0,16-72-135 0 0,1 1 1 0 0,1-1 0 0 0,0 1-1 0 0,2-1 1 0 0,-1 1 0 0 0,2-1 0 0 0,0 0-1 0 0,10 28 1 0 0,-6-25 21 0 0,1 0 0 0 0,1 0 0 0 0,1-1 0 0 0,0 0 1 0 0,2 0-1 0 0,19 23 0 0 0,18 14 176 0 0,1-2-1 0 0,3-3 1 0 0,3-2 0 0 0,1-2 0 0 0,2-3 0 0 0,2-2-1 0 0,1-3 1 0 0,94 41 0 0 0,113 32 406 0 0,-160-68-475 0 0,72 24 76 0 0,-157-61-263 0 0,0 0-1 0 0,0-1 0 0 0,1-2 1 0 0,0 0-1 0 0,42-2 0 0 0,-35-3 4 0 0,1-1 0 0 0,-1-2-1 0 0,0-1 1 0 0,0-2-1 0 0,-1 0 1 0 0,35-16-1 0 0,320-164 404 0 0,-340 162-380 0 0,-2-3-1 0 0,53-44 0 0 0,72-78 138 0 0,-81 62-97 0 0,-5-4-1 0 0,-4-3 1 0 0,-4-3 0 0 0,-5-4-1 0 0,-4-2 1 0 0,81-176-1 0 0,-118 216-43 0 0,-2-1 0 0 0,-4-2 0 0 0,-2 0 0 0 0,-4-2 0 0 0,10-74 0 0 0,-25 123-39 0 0,0 0-1 0 0,-2-1 0 0 0,0 1 1 0 0,-1 0-1 0 0,-2 0 0 0 0,-6-30 0 0 0,6 37-6 0 0,-2 1-1 0 0,1 0 0 0 0,-2 0 0 0 0,0 0 0 0 0,0 0 0 0 0,-1 1 0 0 0,0 1 1 0 0,-1-1-1 0 0,-1 1 0 0 0,-17-18 0 0 0,11 14 6 0 0,0 2 0 0 0,-1 0 1 0 0,0 0-1 0 0,-1 2 0 0 0,0 0 0 0 0,-1 1 0 0 0,-31-13 0 0 0,-4 6 74 0 0,-99-19 0 0 0,-60 5 43 0 0,210 31-147 0 0,-129-15 63 0 0,-1 6 1 0 0,0 6-1 0 0,-150 15 0 0 0,205-3-64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5.558"/>
    </inkml:context>
    <inkml:brush xml:id="br0">
      <inkml:brushProperty name="width" value="0.05" units="cm"/>
      <inkml:brushProperty name="height" value="0.05" units="cm"/>
      <inkml:brushProperty name="color" value="#CC0066"/>
    </inkml:brush>
  </inkml:definitions>
  <inkml:trace contextRef="#ctx0" brushRef="#br0">57 483 13864 0 0,'0'4'0'0'0,"-2"-1"0"0"0,-13 4 216 0 0,-7-2 418 0 0,22-5-628 0 0,-1 0 26 0 0,1 0 0 0 0,-1 0 0 0 0,0 0 0 0 0,0 0 0 0 0,1 0 0 0 0,-1 1 1 0 0,0-1-1 0 0,1 0 0 0 0,-1 0 0 0 0,0 1 0 0 0,1-1 0 0 0,-1 0 0 0 0,0 1 0 0 0,1-1 1 0 0,-1 1-1 0 0,1-1 0 0 0,-1 0 0 0 0,1 1 0 0 0,-1 0 0 0 0,1-1 0 0 0,-1 1 1 0 0,1-1-1 0 0,-1 2 0 0 0,0-1 118 0 0,1-1-135 0 0,0 0 0 0 0,0 0 1 0 0,0 1-1 0 0,-1-1 0 0 0,1 0 1 0 0,0 0-1 0 0,0 0 0 0 0,0 0 1 0 0,0 0-1 0 0,0 1 0 0 0,0-1 1 0 0,0 0-1 0 0,0 0 0 0 0,0 0 1 0 0,0 1-1 0 0,0-1 0 0 0,0 0 1 0 0,-1 0-1 0 0,1 0 0 0 0,0 0 1 0 0,0 1-1 0 0,0-1 0 0 0,1 0 1 0 0,-1 0-1 0 0,0 0 0 0 0,0 1 0 0 0,0-1 1 0 0,0 0-1 0 0,0 0 0 0 0,0 0 1 0 0,0 0-1 0 0,0 1 0 0 0,0-1 1 0 0,0 0-1 0 0,0 0 0 0 0,0 0 1 0 0,1 0-1 0 0,-1 0 0 0 0,0 1 1 0 0,0-1-1 0 0,0 0 0 0 0,0 0 1 0 0,0 0-1 0 0,1 0 0 0 0,-1 0 1 0 0,0 0-1 0 0,3 7 245 0 0,14 19 1045 0 0,15 12 607 0 0,-23-26-594 0 0,-9-12-1251 0 0,1 1 0 0 0,-1 0-1 0 0,1 0 1 0 0,-1-1 0 0 0,1 1-1 0 0,-1 0 1 0 0,1-1 0 0 0,-1 1 0 0 0,1-1-1 0 0,-1 1 1 0 0,1-1 0 0 0,0 1-1 0 0,-1-1 1 0 0,1 1 0 0 0,0-1-1 0 0,0 1 1 0 0,-1-1 0 0 0,1 0-1 0 0,0 0 1 0 0,0 1 0 0 0,-1-1-1 0 0,1 0 1 0 0,0 0 0 0 0,1 0-1 0 0,-1-1 12 0 0,0 0 0 0 0,1-1 0 0 0,-1 1 0 0 0,0-1-1 0 0,0 0 1 0 0,0 1 0 0 0,-1-1 0 0 0,1 0 0 0 0,0 1-1 0 0,1-4 1 0 0,0-7 138 0 0,-1 8-194 0 0,30-140 531 0 0,-25 124-474 0 0,1 1 1 0 0,2 0-1 0 0,0 0 0 0 0,0 1 1 0 0,2 0-1 0 0,0 1 0 0 0,2 0 1 0 0,-1 1-1 0 0,2 0 0 0 0,0 1 1 0 0,29-23-1 0 0,-25 23-9 0 0,-4 3 11 0 0,1 0 0 0 0,0 1 0 0 0,1 1 0 0 0,20-10 0 0 0,-31 18-50 0 0,0 0 0 0 0,-1 0 0 0 0,1 0-1 0 0,0 1 1 0 0,0 0 0 0 0,0 0 0 0 0,0 1 0 0 0,0-1 0 0 0,0 1-1 0 0,0 0 1 0 0,0 0 0 0 0,0 1 0 0 0,0-1 0 0 0,0 1 0 0 0,0 0-1 0 0,0 0 1 0 0,-1 1 0 0 0,1 0 0 0 0,0 0 0 0 0,7 4 0 0 0,-7-2 10 0 0,0-1 0 0 0,-1 1 0 0 0,1 0 1 0 0,-1 0-1 0 0,0 1 0 0 0,0-1 0 0 0,-1 1 1 0 0,1 0-1 0 0,-1 0 0 0 0,0 0 0 0 0,0 1 1 0 0,-1-1-1 0 0,3 7 0 0 0,3 13 207 0 0,9 43-1 0 0,-11-43-145 0 0,1 7 47 0 0,1-3 89 0 0,3 35-1 0 0,-6-36-53 0 0,-3-19 64 0 0,-1-1 0 0 0,1 16 0 0 0,0-21 4 0 0,1-6-95 0 0,4-8 3 0 0,-1-6-93 0 0,0 0-1 0 0,4-25 0 0 0,0 2-2 0 0,10-38 39 0 0,32-96 99 0 0,-49 166-189 0 0,0 0 0 0 0,0 1 0 0 0,1 0 0 0 0,0-1-1 0 0,0 1 1 0 0,1 1 0 0 0,-1-1 0 0 0,1 1 0 0 0,1 0-1 0 0,-1 0 1 0 0,1 0 0 0 0,0 1 0 0 0,1 0 0 0 0,13-8-1 0 0,-9 6 8 0 0,-7 5-10 0 0,-1 0 0 0 0,1 0-1 0 0,-1 0 1 0 0,1 1 0 0 0,0-1 0 0 0,0 1-1 0 0,0 0 1 0 0,0 0 0 0 0,0 0 0 0 0,0 1 0 0 0,0-1-1 0 0,0 1 1 0 0,0 0 0 0 0,0 0 0 0 0,4 1-1 0 0,19 3 38 0 0,-20-3-34 0 0,0-1 1 0 0,0 1-1 0 0,0 1 1 0 0,0-1-1 0 0,-1 1 1 0 0,1 0-1 0 0,0 1 0 0 0,-1 0 1 0 0,0 0-1 0 0,0 0 1 0 0,11 8-1 0 0,-9-4 4 0 0,-6-6-8 0 0,1 1 0 0 0,0 1 0 0 0,-1-1 0 0 0,0 0 0 0 0,0 0 0 0 0,1 1 0 0 0,-1 0 0 0 0,-1-1 0 0 0,1 1 0 0 0,0 0 0 0 0,-1 0 0 0 0,1 0 0 0 0,-1 0 0 0 0,1 4 0 0 0,1 3 5 0 0,-2 0 0 0 0,1 1 0 0 0,-2-1 0 0 0,1 0-1 0 0,-1 1 1 0 0,-1-1 0 0 0,0 1 0 0 0,0-1 0 0 0,-1 1 0 0 0,-4 11-1 0 0,-1 2 2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16.794"/>
    </inkml:context>
    <inkml:brush xml:id="br0">
      <inkml:brushProperty name="width" value="0.05" units="cm"/>
      <inkml:brushProperty name="height" value="0.05" units="cm"/>
      <inkml:brushProperty name="color" value="#CC0066"/>
    </inkml:brush>
  </inkml:definitions>
  <inkml:trace contextRef="#ctx0" brushRef="#br0">683 2087 8136 0 0,'1'0'233'0'0,"2"0"58"0"0,7 2 319 0 0,-9-1-594 0 0,-1 0-12 0 0,1-1 0 0 0,-1 1 0 0 0,1 0 0 0 0,-1-1 0 0 0,1 0 0 0 0,-1 1 1 0 0,1-1-1 0 0,-1 1 0 0 0,1-1 0 0 0,0 0 0 0 0,-1 1 0 0 0,1-1 1 0 0,0 0-1 0 0,-1 1 0 0 0,1-1 0 0 0,0 0 0 0 0,-1 0 0 0 0,1 0 1 0 0,0 0-1 0 0,-1 0 0 0 0,2 0 0 0 0,20 1 48 0 0,17-2-40 0 0,-10 0-63 0 0,0-1-1 0 0,0-2 1 0 0,-1-1-1 0 0,37-11 1 0 0,-50 11-68 0 0,1 0 0 0 0,-1-1 1 0 0,0-1-1 0 0,-1 0 0 0 0,1-1 1 0 0,-1 0-1 0 0,-1-1 0 0 0,21-18 1 0 0,64-72-192 0 0,-22 21 185 0 0,104-105 53 0 0,-95 94 296 0 0,-44 46 303 0 0,60-83-1 0 0,-83 100-135 0 0,-1-2 0 0 0,-1 0 0 0 0,-1-1 0 0 0,19-56 0 0 0,-25 56-66 0 0,-2 0 0 0 0,4-37 0 0 0,0-61 442 0 0,-9 98-621 0 0,-2-92 493 0 0,0-7 175 0 0,2-35 380 0 0,-3 152-1084 0 0,0 0 0 0 0,-1 0 1 0 0,-1 1-1 0 0,1-1 1 0 0,-2 1-1 0 0,1-1 1 0 0,-2 1-1 0 0,-8-15 1 0 0,0 2 131 0 0,-1 1 0 0 0,-25-28-1 0 0,22 31-116 0 0,-1 1-1 0 0,0 1 1 0 0,-2 0-1 0 0,0 2 1 0 0,-1 0-1 0 0,0 2 0 0 0,-40-20 1 0 0,-13 1 193 0 0,-84-25 1 0 0,141 52-273 0 0,-14-5 47 0 0,-2 3-1 0 0,1 0 1 0 0,-66-3 0 0 0,86 10-81 0 0,0 0 0 0 0,-1 1 1 0 0,1 1-1 0 0,0 0 0 0 0,0 0 1 0 0,0 1-1 0 0,0 1 0 0 0,1 0 1 0 0,-1 1-1 0 0,1 0 0 0 0,0 0 1 0 0,-19 14-1 0 0,3 2 2 0 0,0 0 0 0 0,1 2 0 0 0,-31 36 0 0 0,-54 73-1 0 0,-60 73-5 0 0,96-118 33 0 0,3 4-1 0 0,5 3 1 0 0,3 2-1 0 0,-56 117 1 0 0,103-178 1 0 0,1 1 0 0 0,2 1 0 0 0,2 0 0 0 0,1 1 1 0 0,2 0-1 0 0,2 1 0 0 0,1 0 0 0 0,2 0 0 0 0,1 0 1 0 0,5 58-1 0 0,0-72-26 0 0,2 1 1 0 0,0-1 0 0 0,2 1-1 0 0,13 36 1 0 0,-14-49-13 0 0,1 0 0 0 0,1 0 0 0 0,0 0 0 0 0,0-1 0 0 0,2 0 0 0 0,-1-1 0 0 0,1 0 1 0 0,1 0-1 0 0,18 15 0 0 0,-11-13-1 0 0,0-1 1 0 0,0-1-1 0 0,2 0 1 0 0,-1-2-1 0 0,1 0 1 0 0,0-1-1 0 0,1-1 1 0 0,33 8 0 0 0,-6-6 4 0 0,0-2 1 0 0,79 2-1 0 0,-74-10-4 0 0,-1-1 0 0 0,79-14 0 0 0,99-38 1 0 0,-140 28-5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17.961"/>
    </inkml:context>
    <inkml:brush xml:id="br0">
      <inkml:brushProperty name="width" value="0.05" units="cm"/>
      <inkml:brushProperty name="height" value="0.05" units="cm"/>
      <inkml:brushProperty name="color" value="#CC0066"/>
    </inkml:brush>
  </inkml:definitions>
  <inkml:trace contextRef="#ctx0" brushRef="#br0">1639 249 7832 0 0,'-16'-1'123'0'0,"9"-1"41"0"0,0-2 146 0 0,4 3-229 0 0,1 0-1 0 0,-1 0 1 0 0,1 0-1 0 0,-1 0 1 0 0,0 0 0 0 0,-3 0-1 0 0,-26-5 744 0 0,26 4-680 0 0,3 1-52 0 0,1 1 0 0 0,-1-1 0 0 0,0 1 0 0 0,0-1-1 0 0,0 1 1 0 0,1 0 0 0 0,-6 0 0 0 0,1 1 44 0 0,3-1-70 0 0,1 0-1 0 0,-1 1 1 0 0,0-2 0 0 0,1 1 0 0 0,-7-1-1 0 0,-17-3 126 0 0,2 2-112 0 0,-18-4-63 0 0,11-1-52 0 0,-84-13-264 0 0,70 15 57 0 0,-68-2-733 0 0,96 7 828 0 0,-4-1-44 0 0,0 1-1 0 0,-1 2 0 0 0,1 0 1 0 0,-29 7-1 0 0,-185 48-1077 0 0,191-47 1203 0 0,2 2 0 0 0,-1 2 0 0 0,2 1 0 0 0,0 3 1 0 0,1 1-1 0 0,1 3 0 0 0,-64 44 0 0 0,83-49 117 0 0,0 1-1 0 0,1 0 1 0 0,1 2 0 0 0,-21 28-1 0 0,-55 96 411 0 0,84-124-364 0 0,0 1-1 0 0,2 0 1 0 0,1 1-1 0 0,0 0 1 0 0,1 0-1 0 0,2 0 1 0 0,0 1-1 0 0,1 0 1 0 0,2 0-1 0 0,0 44 1 0 0,3-24 48 0 0,3 0 0 0 0,1 0 0 0 0,2 0 0 0 0,2-1 0 0 0,24 66 0 0 0,-4-32 169 0 0,66 121 0 0 0,-81-172-242 0 0,2-2 0 0 0,0 0 0 0 0,1 0 1 0 0,2-2-1 0 0,0 0 0 0 0,1-2 0 0 0,1 0 0 0 0,37 26 0 0 0,-28-25 34 0 0,1-2 0 0 0,0-1 0 0 0,39 15 0 0 0,-57-26-72 0 0,1-2-1 0 0,0 0 1 0 0,0-1 0 0 0,0 0-1 0 0,1-1 1 0 0,-1-1-1 0 0,0 0 1 0 0,1-1 0 0 0,-1-1-1 0 0,25-3 1 0 0,-14-2 12 0 0,0-1-1 0 0,0-1 1 0 0,0-1 0 0 0,-1-1 0 0 0,-1-1-1 0 0,34-21 1 0 0,123-100 166 0 0,-172 126-202 0 0,26-22 45 0 0,-1-1-1 0 0,-1-2 0 0 0,-1-1 1 0 0,-2-1-1 0 0,-1-2 0 0 0,-2 0 1 0 0,-1-2-1 0 0,23-48 0 0 0,108-291 421 0 0,-78 173-224 0 0,-11 22-19 0 0,-21 54-60 0 0,-29 82-53 0 0,14-58 0 0 0,-28 89-87 0 0,0 0 0 0 0,-1 0-1 0 0,0 0 1 0 0,-2-1 0 0 0,1 1 0 0 0,-2 0-1 0 0,0 0 1 0 0,-5-25 0 0 0,4 32-20 0 0,0 0 1 0 0,-1 1-1 0 0,0-1 1 0 0,0 1-1 0 0,0 0 1 0 0,-1 0-1 0 0,0 0 1 0 0,0 0-1 0 0,-1 1 1 0 0,-6-7-1 0 0,3 5 2 0 0,1 0-1 0 0,-1 1 0 0 0,-1 0 0 0 0,1 0 0 0 0,-1 1 1 0 0,-15-6-1 0 0,-15-2 15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24.813"/>
    </inkml:context>
    <inkml:brush xml:id="br0">
      <inkml:brushProperty name="width" value="0.05" units="cm"/>
      <inkml:brushProperty name="height" value="0.05" units="cm"/>
      <inkml:brushProperty name="color" value="#CC0066"/>
    </inkml:brush>
  </inkml:definitions>
  <inkml:trace contextRef="#ctx0" brushRef="#br0">2717 61 96 0 0,'-2'-3'0'0'0,"-1"2"0"0"0,-2-1 0 0 0,-3-1 0 0 0,5 2 0 0 0,-8-3 28 0 0,0 1 0 0 0,-1 0 1 0 0,-20-2-1 0 0,23 4-14 0 0,7 0-4 0 0,-1 1 0 0 0,1-1 0 0 0,-1 1 0 0 0,1 0 0 0 0,-1 0 0 0 0,1 0-1 0 0,-5 0 1 0 0,-19 0 359 0 0,-226-23 1536 0 0,28 21-1197 0 0,118 3-440 0 0,-54 9 119 0 0,76-2-159 0 0,-121 1 981 0 0,51 5-24 0 0,89-6-720 0 0,-8 3 402 0 0,-120 34 0 0 0,101-26-385 0 0,63-14-266 0 0,0 2 0 0 0,-54 18 0 0 0,75-22-180 0 0,-174 80 634 0 0,160-70-550 0 0,1 0 1 0 0,0 1-1 0 0,1 1 0 0 0,0 1 1 0 0,-33 35-1 0 0,17-10 369 0 0,-61 92 0 0 0,32-30 108 0 0,25-44 74 0 0,-52 108 1 0 0,68-115-410 0 0,3 2 0 0 0,3 0 0 0 0,1 2 0 0 0,4 0 0 0 0,-13 103 0 0 0,17-67-15 0 0,-6 74 217 0 0,14-127-325 0 0,1 1 0 0 0,6 45-1 0 0,4-22 28 0 0,2 0 0 0 0,3-1-1 0 0,3 0 1 0 0,28 64 0 0 0,-26-80-23 0 0,2-1 0 0 0,2-2 0 0 0,2 0 0 0 0,2-1 0 0 0,60 69 0 0 0,129 104 468 0 0,-162-167-467 0 0,3-2-1 0 0,72 42 0 0 0,-53-42-10 0 0,1-5 0 0 0,2-2 0 0 0,1-4 0 0 0,87 24-1 0 0,-91-38 5 0 0,106 17-1 0 0,-138-33-68 0 0,0-1-1 0 0,0-2 1 0 0,85-7-1 0 0,23-18 114 0 0,-117 15-123 0 0,-1-1 0 0 0,41-16 0 0 0,-37 8-13 0 0,-1-1 0 0 0,-1-2 1 0 0,0-2-1 0 0,-2-1 0 0 0,-1-2 1 0 0,0-1-1 0 0,-2-1 0 0 0,-1-2 1 0 0,51-63-1 0 0,39-79 101 0 0,-13-10-4 0 0,-95 158-125 0 0,52-83 65 0 0,45-84 68 0 0,59-115 181 0 0,-132 232-207 0 0,-8 14-12 0 0,-9 19-33 0 0,-3-1-1 0 0,-1 0 1 0 0,-2-1 0 0 0,11-60-1 0 0,2-43 68 0 0,-14 90-72 0 0,-2-1 1 0 0,5-105-1 0 0,-15 139-55 0 0,-2-1 0 0 0,0 1 0 0 0,-2-1 0 0 0,0 1 0 0 0,-1-1 0 0 0,-1 1 0 0 0,-2 1 0 0 0,0-1 0 0 0,-1 1 0 0 0,-12-22 0 0 0,12 30-9 0 0,0 0 0 0 0,-2 1 0 0 0,1 0 0 0 0,-1 1 0 0 0,-1 0 0 0 0,0 0 1 0 0,-1 1-1 0 0,0 1 0 0 0,-22-14 0 0 0,-11-2 25 0 0,-74-30 1 0 0,61 29-10 0 0,-104-46 30 0 0,-178-83 56 0 0,275 125-89 0 0,24 11 2 0 0,-40-23 1 0 0,-10-22 11 0 0,56 38-12 0 0,-39-22-1 0 0,69 45-21 0 0,0 1-1 0 0,-1 0 0 0 0,1 0 0 0 0,0 0 0 0 0,-1 1 1 0 0,1-1-1 0 0,-1 2 0 0 0,-9-2 0 0 0,-3 2 11 0 0,-25 3-1 0 0,18 0-2 0 0,-35 2 7 0 0,1 3 0 0 0,-76 21 0 0 0,37-3-2 0 0,1 4 1 0 0,-127 58-1 0 0,197-73-14 0 0,2 0 1 0 0,0 1-1 0 0,0 1 0 0 0,2 2 0 0 0,-36 35 0 0 0,-92 118-5 0 0,131-147 1 0 0,-15 19-1 0 0,2 1 0 0 0,-28 53 0 0 0,42-63-11 0 0,1 2 0 0 0,2 1 0 0 0,-18 62 0 0 0,22-45-1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25.929"/>
    </inkml:context>
    <inkml:brush xml:id="br0">
      <inkml:brushProperty name="width" value="0.05" units="cm"/>
      <inkml:brushProperty name="height" value="0.05" units="cm"/>
      <inkml:brushProperty name="color" value="#CC0066"/>
    </inkml:brush>
  </inkml:definitions>
  <inkml:trace contextRef="#ctx0" brushRef="#br0">189 1 6520 0 0,'-9'0'104'0'0,"3"0"41"0"0,-1 0 148 0 0,-12 0 747 0 0,16 0-917 0 0,3 0-111 0 0,0 0 0 0 0,-1 0 0 0 0,1 0 0 0 0,-1 0 0 0 0,1 0 0 0 0,-1 0 0 0 0,1 0 0 0 0,0 0 0 0 0,-1 0 0 0 0,1 1 0 0 0,0-1 0 0 0,-1 0 0 0 0,1 0 0 0 0,-1 0 0 0 0,1 1 0 0 0,0-1 0 0 0,-1 0 0 0 0,1 0 0 0 0,0 1 0 0 0,0-1 0 0 0,-1 0 0 0 0,1 1 0 0 0,0-1 0 0 0,-1 1 0 0 0,-5 5 224 0 0,3-5-20 0 0,-1 2-546 0 0,0-1 0 0 0,1 1 0 0 0,-1-1 0 0 0,0 1-1 0 0,1 0 1 0 0,0 1 0 0 0,-1-1 0 0 0,1 0 0 0 0,1 1 0 0 0,-1 0 0 0 0,0-1 0 0 0,1 1-1 0 0,0 0 1 0 0,-3 8 0 0 0,3-5 56 0 0,1 1 0 0 0,-1-1-1 0 0,2 1 1 0 0,-1-1 0 0 0,1 1 0 0 0,1 14 0 0 0,1 18 7 0 0,-12 137-59 0 0,-7-28 165 0 0,7-54 78 0 0,-22 372 15 0 0,36-283 1428 0 0,-14-74 131 0 0,19 102 1113 0 0,-8-198-2362 0 0,-1-12-142 0 0,-1 0 1 0 0,1 1-1 0 0,0-1 1 0 0,1 0-1 0 0,-1 1 1 0 0,0-1-1 0 0,1 0 1 0 0,-1 0-1 0 0,1 1 0 0 0,0-1 1 0 0,0 0-1 0 0,0 0 1 0 0,0 0-1 0 0,0 0 1 0 0,3 4-1 0 0,-1-1 373 0 0,-3-5-455 0 0,0 1-1 0 0,0-1 1 0 0,0 0 0 0 0,0 0 0 0 0,0 1 0 0 0,0-1-1 0 0,0 0 1 0 0,1 0 0 0 0,-1 1 0 0 0,0-1-1 0 0,0 0 1 0 0,0 0 0 0 0,0 0 0 0 0,0 1-1 0 0,1-1 1 0 0,-1 0 0 0 0,0 0 0 0 0,0 0-1 0 0,0 1 1 0 0,0-1 0 0 0,1 0 0 0 0,-1 0 0 0 0,0 0-1 0 0,0 0 1 0 0,1 0 0 0 0,-1 0 0 0 0,0 1-1 0 0,0-1 1 0 0,1 0 0 0 0,-1 0 0 0 0,0 0-1 0 0,0 0 1 0 0,1 0 0 0 0,-1 0 0 0 0,1-3 174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28.111"/>
    </inkml:context>
    <inkml:brush xml:id="br0">
      <inkml:brushProperty name="width" value="0.05" units="cm"/>
      <inkml:brushProperty name="height" value="0.05" units="cm"/>
      <inkml:brushProperty name="color" value="#CC0066"/>
    </inkml:brush>
  </inkml:definitions>
  <inkml:trace contextRef="#ctx0" brushRef="#br0">1 1412 96 0 0,'13'1'0'0'0,"-11"-2"0"0"0,1 1 0 0 0,-1-1 0 0 0,0 0 0 0 0,0 1 0 0 0,1-1 0 0 0,-1 0 0 0 0,2-1 0 0 0,23-15 0 0 0,-22 15 0 0 0,0 0 1 0 0,0 0-1 0 0,0 0 0 0 0,9-1 0 0 0,62-10 6 0 0,67-15 624 0 0,-117 21-233 0 0,1-1 0 0 0,-1-1 0 0 0,33-17 0 0 0,-16 4 306 0 0,68-49 0 0 0,-87 53-363 0 0,-1-2 1 0 0,-1 0-1 0 0,39-46 0 0 0,-25 23 150 0 0,33-46 516 0 0,98-176 1152 0 0,-41 60-563 0 0,-108 174-976 0 0,23-55-1 0 0,-24 49-151 0 0,-10 20-69 0 0,0-1 1 0 0,-1 0-1 0 0,6-28 0 0 0,-7 25-84 0 0,1 1 0 0 0,1 0 0 0 0,1 1 0 0 0,0 0 0 0 0,2 0 0 0 0,15-24 0 0 0,-6 16-137 0 0,-2 1 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29.056"/>
    </inkml:context>
    <inkml:brush xml:id="br0">
      <inkml:brushProperty name="width" value="0.05" units="cm"/>
      <inkml:brushProperty name="height" value="0.05" units="cm"/>
      <inkml:brushProperty name="color" value="#CC0066"/>
    </inkml:brush>
  </inkml:definitions>
  <inkml:trace contextRef="#ctx0" brushRef="#br0">1 1719 8032 0 0,'0'0'797'0'0,"0"7"535"0"0,0-4-1222 0 0,1 0 0 0 0,-1 0 0 0 0,1 0 0 0 0,0-1 0 0 0,0 1 0 0 0,0 0 0 0 0,0 0 0 0 0,0-1 0 0 0,0 1 0 0 0,1 0 0 0 0,-1-1-1 0 0,1 0 1 0 0,0 1 0 0 0,3 2 0 0 0,30 25-216 0 0,-33-27 91 0 0,0-1 1 0 0,1 0-1 0 0,-1 0 1 0 0,1-1-1 0 0,-1 1 1 0 0,1 0-1 0 0,5 1 1 0 0,-2 0-33 0 0,5 1-221 0 0,-6-3 241 0 0,5 1-252 0 0,-1 0 0 0 0,1-1 1 0 0,1-1-1 0 0,-1 0 1 0 0,0 0-1 0 0,16-3 1 0 0,-18 2 166 0 0,27-9-262 0 0,-24 6 345 0 0,14-4-84 0 0,0-2 1 0 0,24-13 0 0 0,139-95-140 0 0,-163 100 247 0 0,-1 0 1 0 0,-1-2-1 0 0,33-36 1 0 0,54-77 38 0 0,-84 101-13 0 0,49-72 48 0 0,-21 27 33 0 0,2 0 281 0 0,56-102 0 0 0,-66 84 43 0 0,11-19 132 0 0,-40 82-257 0 0,-2-1-1 0 0,16-51 0 0 0,-20 50 99 0 0,2 0 0 0 0,27-51 0 0 0,-34 76-264 0 0,0 1 0 0 0,1-1 0 0 0,11-10 0 0 0,-12 13-34 0 0,0 0 1 0 0,-1 0-1 0 0,1-1 0 0 0,-1 1 0 0 0,-1-1 1 0 0,8-14-1 0 0,0-14 409 0 0,-1 0-1 0 0,9-53 1 0 0,2-9 137 0 0,-17 73-452 0 0,3-8 129 0 0,-1 21-173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33.613"/>
    </inkml:context>
    <inkml:brush xml:id="br0">
      <inkml:brushProperty name="width" value="0.05" units="cm"/>
      <inkml:brushProperty name="height" value="0.05" units="cm"/>
      <inkml:brushProperty name="color" value="#CC0066"/>
    </inkml:brush>
  </inkml:definitions>
  <inkml:trace contextRef="#ctx0" brushRef="#br0">7651 201 96 0 0,'-2'-4'0'0'0,"0"-7"0"0"0,4-9 0 0 0,-2 2 1 0 0,1 0 8 0 0,-1 17-6 0 0,-2 1 40 0 0,-14-15 330 0 0,1 1 1 0 0,-22-31-1 0 0,36 44-349 0 0,0-1-1 0 0,0 1 1 0 0,-1-1-1 0 0,1 1 1 0 0,0-1-1 0 0,0 1 1 0 0,-1 0-1 0 0,1 0 1 0 0,0 0-1 0 0,-3-2 1 0 0,-9-6 285 0 0,10 6-238 0 0,3 2-50 0 0,-1 1 1 0 0,0-1-1 0 0,1 0 1 0 0,-1 0-1 0 0,0 0 0 0 0,0 1 1 0 0,0-1-1 0 0,0 0 1 0 0,0 1-1 0 0,0-1 1 0 0,1 1-1 0 0,-2-1 1 0 0,1 1-1 0 0,0-1 1 0 0,0 1-1 0 0,0 0 1 0 0,-1-1-1 0 0,-38-7 993 0 0,12 5-433 0 0,0 2 1 0 0,-42 2 0 0 0,-15-1 379 0 0,-161-5 1222 0 0,85 13-1214 0 0,-85 10 29 0 0,3 0-332 0 0,206-16-575 0 0,-838 15 1386 0 0,341-27-999 0 0,203 2-253 0 0,-53 2-3 0 0,-51 5 6 0 0,236 1-140 0 0,-200 13 76 0 0,-33 1-32 0 0,46-26-13 0 0,-240 4 86 0 0,478 17-143 0 0,-148 30-1 0 0,209-25-48 0 0,15-2 0 0 0,-79 22 0 0 0,134-29-14 0 0,-1-1 1 0 0,0 0 0 0 0,-1-2-1 0 0,-29 2 1 0 0,44-4-1 0 0,0 1 0 0 0,0-1 0 0 0,0 1 0 0 0,0 0 0 0 0,0 0 0 0 0,-5 3 0 0 0,-13 2 0 0 0,-32 2-9 0 0,-65 2 0 0 0,57-6 8 0 0,39-3-1 0 0,3 0 1 0 0,0 1 0 0 0,0 0 0 0 0,0 1 0 0 0,0 1 0 0 0,1 1 1 0 0,-25 9-1 0 0,27-3-6 0 0,16-11 8 0 0,1 1-1 0 0,0-1 0 0 0,-1 0 1 0 0,1 1-1 0 0,0-1 1 0 0,-1 0-1 0 0,1 1 1 0 0,0-1-1 0 0,0 0 0 0 0,-1 1 1 0 0,1-1-1 0 0,0 1 1 0 0,0-1-1 0 0,0 0 1 0 0,0 1-1 0 0,0-1 1 0 0,0 1-1 0 0,-1-1 0 0 0,1 1 1 0 0,0-1-1 0 0,0 1 1 0 0,0-1-1 0 0,0 1 1 0 0,1-1-1 0 0,-1 0 0 0 0,0 1 1 0 0,0-1-1 0 0,0 1 1 0 0,0-1-1 0 0,0 1 1 0 0,1-1-1 0 0,-1 0 0 0 0,0 1 1 0 0,0-1-1 0 0,0 0 1 0 0,1 1-1 0 0,-1-1 1 0 0,0 1-1 0 0,1-1 0 0 0,0 1 1 0 0,0 1-1 0 0,1-1-1 0 0,-1 1 1 0 0,0 0 0 0 0,0 0-1 0 0,0 1 1 0 0,0-1 0 0 0,0 0-1 0 0,0 0 1 0 0,0 0 0 0 0,-1 1 0 0 0,1-1-1 0 0,-1 4 1 0 0,1 31-15 0 0,-1-27 14 0 0,0 7-2 0 0,1 7 1 0 0,-1 0 1 0 0,-1 0-1 0 0,-2 0 0 0 0,0 0 0 0 0,-8 26 0 0 0,-34 118 2 0 0,38-139 1 0 0,-3 16 7 0 0,2 1 1 0 0,-2 57-1 0 0,6 92 57 0 0,8 135 198 0 0,17 59 152 0 0,-1 85 200 0 0,-55 367 272 0 0,15-545-410 0 0,22 346 0 0 0,6-547-252 0 0,5-1 1 0 0,5 0-1 0 0,50 162 0 0 0,-12-61 179 0 0,-13-41 36 0 0,-41-146-397 0 0,1-1 1 0 0,-1 0 0 0 0,1 1 0 0 0,1-1-1 0 0,-1 0 1 0 0,1-1 0 0 0,5 8 0 0 0,-7-12-21 0 0,0 0 0 0 0,0 0 0 0 0,0 0 0 0 0,0 0 0 0 0,0-1 1 0 0,1 1-1 0 0,-1-1 0 0 0,1 1 0 0 0,-1-1 0 0 0,1 0 0 0 0,0 0 0 0 0,-1 0 1 0 0,1 0-1 0 0,0 0 0 0 0,0-1 0 0 0,-1 1 0 0 0,1-1 0 0 0,0 1 1 0 0,0-1-1 0 0,0 0 0 0 0,5-1 0 0 0,28-5 102 0 0,-1-1-1 0 0,65-23 1 0 0,10-3 33 0 0,19 4 35 0 0,1 6 1 0 0,168-9-1 0 0,-40 6 25 0 0,-54 4-58 0 0,-109 15-94 0 0,377-22 246 0 0,-43 38-67 0 0,0 32-33 0 0,155-13 48 0 0,-429-26-191 0 0,637-1 200 0 0,-314 10-123 0 0,-216-2-66 0 0,-90-3-23 0 0,189 1 62 0 0,-242-6-29 0 0,189 25 0 0 0,-280-22-74 0 0,283 46 186 0 0,-245-32-138 0 0,-42-11-4 0 0,43 8 0 0 0,-58-14-44 0 0,-1-1 9 0 0,0 1 0 0 0,-1 0 1 0 0,1 1-1 0 0,-1 0 0 0 0,15 6 0 0 0,-19-7 1 0 0,-1-1 0 0 0,1 1-1 0 0,0-1 1 0 0,0 1 0 0 0,-1-1 0 0 0,1 0 0 0 0,0 0 0 0 0,4-1 0 0 0,2 1 479 0 0,-9-12-319 0 0,0 2-148 0 0,-1 0-1 0 0,-1 0 1 0 0,-2-10-1 0 0,-3-18 26 0 0,-18-426 323 0 0,28 335-277 0 0,31-206 1 0 0,24 38 22 0 0,-39 210-94 0 0,13-138 61 0 0,-18 117-52 0 0,19-217 90 0 0,-29 225-60 0 0,-11-128 0 0 0,-12 55-1 0 0,-3-56 27 0 0,18 167-47 0 0,10-106 1 0 0,39-96 40 0 0,25 6-19 0 0,41-181 74 0 0,-100 381-118 0 0,-2-1 0 0 0,-2 0 0 0 0,-4-109 0 0 0,-6 139-7 0 0,-1 0 0 0 0,-2 0 0 0 0,-17-50 0 0 0,6 22 12 0 0,15 49-31 0 0,-3-11 9 0 0,0 0 1 0 0,-1 0-1 0 0,-1 1 0 0 0,-1 0 0 0 0,-12-21 0 0 0,18 36-9 0 0,0-1-1 0 0,1 1 1 0 0,-1-1-1 0 0,-1-6 1 0 0,2 6 0 0 0,0 0 0 0 0,0 0-1 0 0,-1 1 1 0 0,0-1 0 0 0,-2-4 0 0 0,-6-10 10 0 0,8 14-13 0 0,-1 0 0 0 0,1 0 0 0 0,0 1 0 0 0,-1-1 0 0 0,-3-4 0 0 0,-18-28 65 0 0,20 34-55 0 0,0 0 0 0 0,1 0 1 0 0,-1 0-1 0 0,-1 0 0 0 0,1 1 0 0 0,0-1 0 0 0,0 1 0 0 0,-1 0 0 0 0,1 1 0 0 0,-5-1 0 0 0,-5-2-1 0 0,-23-3-13 0 0,-1 2 0 0 0,-44-1 0 0 0,-79 9 0 0 0,116-2 0 0 0,-624 13 0 0 0,34-21-20 0 0,1-26-16 0 0,234 3-20 0 0,90 9-24 0 0,-110 5-58 0 0,292 13 97 0 0,-374 27-149 0 0,136 0 23 0 0,259-22 94 0 0,-370 21-438 0 0,431-21 291 0 0,-82-7 0 0 0,20 0-157 0 0,70 3 220 0 0,-1-2 0 0 0,1-2 0 0 0,1-1 0 0 0,-65-19 0 0 0,66 17 34 0 0,0 2 0 0 0,-1 1 0 0 0,-54-1 1 0 0,55 4 29 0 0,1 2-74 0 0,1 2 1 0 0,0 0 0 0 0,0 3 0 0 0,-65 16 0 0 0,86-16 50 0 0,0 0 0 0 0,0 1 1 0 0,0 0-1 0 0,1 1 0 0 0,-19 13 0 0 0,22-14 75 0 0,-1 1 1 0 0,0-2-1 0 0,0 1 0 0 0,0-2 0 0 0,-1 1 0 0 0,1-1 0 0 0,-19 4 1 0 0,-152 30-384 0 0,25-7 374 0 0,136-27 48 0 0,0 2-1 0 0,0 0 0 0 0,-19 9 0 0 0,-15 5-2 0 0,41-15 5 0 0,1 0 0 0 0,1 1 0 0 0,-1 1 0 0 0,1 0 0 0 0,-11 8 0 0 0,-10 7 0 0 0,24-16 0 0 0,1-1 0 0 0,1 2 0 0 0,-1-1 0 0 0,1 1 0 0 0,0 0 0 0 0,0 0 0 0 0,-5 10 0 0 0,-15 17 0 0 0,14-17 0 0 0,0 0 0 0 0,0 0 0 0 0,2 1 0 0 0,-12 26 0 0 0,-26 81 0 0 0,26-50 0 0 0,-22 124 0 0 0,32-134 0 0 0,-62 482 48 0 0,41 6 103 0 0,8-75 52 0 0,4-88-29 0 0,15-268-114 0 0,-6 155 52 0 0,17 0 3 0 0,8-104 10 0 0,36 175 1 0 0,-41-309-103 0 0,34 159 104 0 0,-26-138-59 0 0,29 72 0 0 0,9-12 16 0 0,-44-101-55 0 0,1 0 1 0 0,1 0-1 0 0,29 32 1 0 0,-13-20 24 0 0,2-2 0 0 0,1-2 0 0 0,1 0 1 0 0,43 26-1 0 0,-49-38-25 0 0,0 0-1 0 0,1-2 1 0 0,0-1 0 0 0,1-1-1 0 0,1-1 1 0 0,47 10 0 0 0,-38-15 18 0 0,72 3 1 0 0,41-12 42 0 0,-140 4-83 0 0,226-13 95 0 0,48-1 2 0 0,593-37 175 0 0,-756 42-236 0 0,437-36 107 0 0,130-33 18 0 0,-248 26-62 0 0,-332 40-82 0 0,614-53 128 0 0,-280 65-73 0 0,-111 4-21 0 0,323-36 82 0 0,-530 15-120 0 0,-1 0 3 0 0,-23 2-10 0 0,-51 6-10 0 0,-40 8-1 0 0,0 0 0 0 0,0 0 0 0 0,0 1 0 0 0,0 0 1 0 0,15 3-1 0 0,0-1-1 0 0,52-2-1 0 0,-29-1 0 0 0,-54-12 0 0 0,10-73 27 0 0,20-115-1 0 0,-9 99-13 0 0,13-70 9 0 0,35-246 34 0 0,-45 330-47 0 0,57-308 48 0 0,-65 326-31 0 0,-4 0 0 0 0,-2-1 0 0 0,-10-110 0 0 0,-2 116 2 0 0,-20-74 1 0 0,25 127-25 0 0,-13-48 22 0 0,-27-69-1 0 0,-34-55 14 0 0,8 19-1 0 0,-108-332 51 0 0,84 209-32 0 0,21 72-34 0 0,19 1-15 0 0,42 149-8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5:46.070"/>
    </inkml:context>
    <inkml:brush xml:id="br0">
      <inkml:brushProperty name="width" value="0.05" units="cm"/>
      <inkml:brushProperty name="height" value="0.05" units="cm"/>
      <inkml:brushProperty name="color" value="#CC0066"/>
    </inkml:brush>
  </inkml:definitions>
  <inkml:trace contextRef="#ctx0" brushRef="#br0">255 5 6128 0 0,'1'-3'5700'0'0,"-4"2"-5914"0"0,2 1 443 0 0,0 0-160 0 0,1 0 0 0 0,-1 0 0 0 0,0 0 1 0 0,1 0-1 0 0,-1 0 0 0 0,1 0 0 0 0,-1 0 0 0 0,1 0 0 0 0,-1 0 1 0 0,1 0-1 0 0,-1 0 0 0 0,1 1 0 0 0,-1-1 0 0 0,1 0 1 0 0,0 0-1 0 0,-1 1 0 0 0,1-1 0 0 0,-1 0 0 0 0,0 1 0 0 0,1 0 7 0 0,-1 0-1 0 0,1 1 1 0 0,-1-1-1 0 0,1 0 1 0 0,-1 1-1 0 0,1-1 1 0 0,0 0-1 0 0,0 1 1 0 0,0-1-1 0 0,0 1 1 0 0,0-1-1 0 0,0 3 1 0 0,4 143 849 0 0,9 202 268 0 0,-7-51-88 0 0,-10-132-350 0 0,-4 72 642 0 0,4-105 1298 0 0,4-150-1862 0 0,10-122-194 0 0,-6 92-506 0 0,39-265 279 0 0,-12 161-381 0 0,-28 135-170 0 0,-1 0-1 0 0,-1 0 1 0 0,0 0 0 0 0,-1 0-1 0 0,0 0 1 0 0,-2 0 0 0 0,0 0-1 0 0,0 0 1 0 0,-2 0 0 0 0,0 0-1 0 0,0 1 1 0 0,-2 0 0 0 0,-7-17-1 0 0,3 8-314 0 0,-10-22-901 0 0,18 41 1186 0 0,-1 1 0 0 0,1-1 0 0 0,-1 1-1 0 0,0 0 1 0 0,-1 0 0 0 0,1 0 0 0 0,-5-4 0 0 0,6 6 53 0 0,-1-1 1 0 0,1 0 0 0 0,0 0 0 0 0,-1 0-1 0 0,1 0 1 0 0,-2-5 0 0 0,2 5 89 0 0,1 0 0 0 0,-1 0 0 0 0,0 0 0 0 0,0 1 0 0 0,0-1 0 0 0,-4-4-1 0 0,3 6 23 0 0,1 0-1 0 0,-1 0 1 0 0,0 0-1 0 0,0 0 1 0 0,0 1-1 0 0,-4-2 0 0 0,1 3 64 0 0,-1 0-1 0 0,0 0 0 0 0,1 1 0 0 0,0 0 0 0 0,-1 0 1 0 0,1 0-1 0 0,0 1 0 0 0,0 0 0 0 0,-11 7 0 0 0,-10 4 234 0 0,-43 24 1385 0 0,69-37-1584 0 0,0-1 0 0 0,0 1 0 0 0,0 0 1 0 0,0 0-1 0 0,0 0 0 0 0,0 0 0 0 0,1 0 0 0 0,-1 0 0 0 0,0 0 1 0 0,0 0-1 0 0,1 0 0 0 0,-1 0 0 0 0,1 0 0 0 0,-1 0 0 0 0,1 0 0 0 0,-1 0 1 0 0,1 1-1 0 0,0-1 0 0 0,-1 0 0 0 0,1 0 0 0 0,0 2 0 0 0,1-5 28 0 0,0 0-1 0 0,1 0 0 0 0,-1 1 0 0 0,0-1 0 0 0,1 0 1 0 0,0 1-1 0 0,2-3 0 0 0,0 0-32 0 0,141-128 754 0 0,-64 60-372 0 0,-76 67-413 0 0,0 1 0 0 0,0 0 1 0 0,1 0-1 0 0,0 0 1 0 0,-1 1-1 0 0,1 0 1 0 0,0 0-1 0 0,1 1 1 0 0,8-3-1 0 0,0-2 189 0 0,-14 6-179 0 0,1 0-1 0 0,0 0 0 0 0,-1 1 1 0 0,1-1-1 0 0,0 0 0 0 0,0 1 1 0 0,-1-1-1 0 0,4 0 0 0 0,-4 1-54 0 0,-1 1-1 0 0,1-1 0 0 0,-1 0 0 0 0,1 0 0 0 0,0 0 0 0 0,-1 1 0 0 0,1-1 0 0 0,-1 0 0 0 0,1 1 0 0 0,-1-1 0 0 0,1 0 0 0 0,-1 1 0 0 0,1-1 0 0 0,-1 1 0 0 0,1-1 0 0 0,-1 0 0 0 0,0 1 0 0 0,1-1 0 0 0,-1 1 0 0 0,1 0 0 0 0,-1-1 0 0 0,0 1 0 0 0,0-1 0 0 0,1 1 0 0 0,-1-1 0 0 0,0 1 0 0 0,0 0 0 0 0,0-1 0 0 0,0 1 0 0 0,0 0 1 0 0,46 203 722 0 0,-44-195-667 0 0,0-1-1 0 0,1 0 1 0 0,1 0-1 0 0,-1 0 1 0 0,1-1-1 0 0,0 1 1 0 0,6 6 0 0 0,-4-5 15 0 0,3 12 53 0 0,-8-18-103 0 0,-1 0 1 0 0,1 0 0 0 0,1-1-1 0 0,-1 1 1 0 0,0 0 0 0 0,1-1-1 0 0,-1 1 1 0 0,1-1-1 0 0,3 4 1 0 0,0 0 46 0 0,-5-5-67 0 0,1 0 0 0 0,0 0 1 0 0,0 0-1 0 0,-1 0 0 0 0,1-1 1 0 0,0 1-1 0 0,0 0 0 0 0,0 0 1 0 0,0 0-1 0 0,1-1 0 0 0,1 2 1 0 0,2-2 12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14.468"/>
    </inkml:context>
    <inkml:brush xml:id="br0">
      <inkml:brushProperty name="width" value="0.05" units="cm"/>
      <inkml:brushProperty name="height" value="0.05" units="cm"/>
      <inkml:brushProperty name="color" value="#CC0066"/>
    </inkml:brush>
  </inkml:definitions>
  <inkml:trace contextRef="#ctx0" brushRef="#br0">2574 354 6784 0 0,'-9'-11'-43'0'0,"-2"6"531"0"0,-1 0 477 0 0,-31-16 1359 0 0,24 13-1843 0 0,0 1 1 0 0,0 0-1 0 0,-1 2 0 0 0,1 0 0 0 0,-1 2 0 0 0,-34-3 0 0 0,-6 2 12 0 0,-1 3 0 0 0,1 2 0 0 0,-1 3 0 0 0,-60 12 1 0 0,50-1-140 0 0,0 3 0 0 0,-80 33 0 0 0,-162 69 666 0 0,271-106-861 0 0,1 2-1 0 0,0 2 1 0 0,2 2 0 0 0,-45 28-1 0 0,-58 67 339 0 0,14-11-28 0 0,-21-2 51 0 0,-87 68 342 0 0,206-144-727 0 0,1 0-1 0 0,1 2 1 0 0,2 1 0 0 0,0 2 0 0 0,-29 47-1 0 0,-91 193 700 0 0,120-212-435 0 0,2 2 1 0 0,-26 112-1 0 0,43-136-222 0 0,2 2 0 0 0,1-1 0 0 0,3 0 0 0 0,4 69-1 0 0,5-35 194 0 0,27 111 0 0 0,-26-151-215 0 0,2 0 0 0 0,24 54 0 0 0,41 54 273 0 0,-30-58-231 0 0,-10-17-36 0 0,4-3 0 0 0,2-1-1 0 0,60 66 1 0 0,-78-102-97 0 0,0-1-1 0 0,2-2 0 0 0,1 0 0 0 0,1-2 0 0 0,38 22 0 0 0,159 70 309 0 0,-222-110-367 0 0,54 22 121 0 0,1-3 1 0 0,87 22-1 0 0,125 2 199 0 0,-225-42-247 0 0,0-1-1 0 0,0-3 1 0 0,81-11 0 0 0,130-41 179 0 0,90-56 30 0 0,-301 91-237 0 0,-1-1 1 0 0,69-44-1 0 0,72-68 68 0 0,-98 58-39 0 0,-3-3-1 0 0,94-112 0 0 0,-95 98-5 0 0,-41 47-10 0 0,68-92 0 0 0,-78 85-26 0 0,-3-2 0 0 0,26-60-1 0 0,36-117 79 0 0,-77 191-98 0 0,25-76 61 0 0,-4 0-1 0 0,-6-2 0 0 0,26-216 1 0 0,-47 229-3 0 0,-5-1 1 0 0,-20-198-1 0 0,7 229-23 0 0,-21-84-1 0 0,18 109-13 0 0,-2 1 0 0 0,-36-77-1 0 0,43 106-24 0 0,-2 1 1 0 0,0 0-1 0 0,-1 0 0 0 0,0 1 0 0 0,-1 1 0 0 0,-1 0 0 0 0,-1 1 0 0 0,0 0 0 0 0,0 1 0 0 0,-27-18 0 0 0,-154-86 113 0 0,174 108-112 0 0,0 0 1 0 0,-1 1 0 0 0,1 2 0 0 0,-1 0-1 0 0,-38-5 1 0 0,9 6 18 0 0,-74 2-1 0 0,83 4-11 0 0,1 3-1 0 0,0 2 1 0 0,-46 12 0 0 0,-117 46 49 0 0,121-31-38 0 0,-93 51-1 0 0,119-50-23 0 0,5 2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23.180"/>
    </inkml:context>
    <inkml:brush xml:id="br0">
      <inkml:brushProperty name="width" value="0.05" units="cm"/>
      <inkml:brushProperty name="height" value="0.05" units="cm"/>
      <inkml:brushProperty name="color" value="#CC0066"/>
    </inkml:brush>
  </inkml:definitions>
  <inkml:trace contextRef="#ctx0" brushRef="#br0">41 809 96 0 0,'-7'1'0'0'0,"-5"4"1"0"0,9-4 58 0 0,1 1 0 0 0,0 0-1 0 0,0 1 1 0 0,0-1-1 0 0,0 0 1 0 0,-2 4 0 0 0,0 5 7430 0 0,4-11-7400 0 0,8-4 266 0 0,19-13 538 0 0,13-12-129 0 0,1 2-1 0 0,68-33 1 0 0,-72 42 115 0 0,-1-3 0 0 0,39-27 1 0 0,-36 23 208 0 0,55-29 1 0 0,-10 13 253 0 0,-12 9-645 0 0,30-13-153 0 0,80-15 26 0 0,4 0-113 0 0,-181 58-445 0 0,360-122 917 0 0,-304 109-666 0 0,88-8 1 0 0,-65 11-77 0 0,-63 9-130 0 0,15-3 126 0 0,37-1-1 0 0,-36 4 43 0 0,0-1-1 0 0,42-12 0 0 0,44-5 234 0 0,-72 16-291 0 0,29-3 70 0 0,124-14 288 0 0,-175 18-445 0 0,-26 4-66 0 0,0 0 0 0 0,0 0 0 0 0,0 0 0 0 0,0 1 0 0 0,0-1 0 0 0,3 2 0 0 0,12 0 59 0 0,39-2 248 0 0,-56 0-306 0 0,1 0-7 0 0,6 0 74 0 0,-8 0-81 0 0,0 0 0 0 0,0 0-1 0 0,0 0 1 0 0,1-1 0 0 0,-1 1 0 0 0,0 0 0 0 0,0 0 0 0 0,0 0-1 0 0,0 0 1 0 0,0 0 0 0 0,0 0 0 0 0,0 0 0 0 0,0 0-1 0 0,0 0 1 0 0,0 0 0 0 0,0 0 0 0 0,0-1 0 0 0,0 1 0 0 0,1 0-1 0 0,-1 0 1 0 0,0 0 0 0 0,0 0 0 0 0,0 0 0 0 0,0 0-1 0 0,0 0 1 0 0,0-1 0 0 0,0 1 0 0 0,0 0 0 0 0,0 0 0 0 0,0 0-1 0 0,0 0 1 0 0,0 0 0 0 0,0 0 0 0 0,0 0 0 0 0,0-1-1 0 0,-1 1 1 0 0,1 0 0 0 0,0 0 0 0 0,0 0 0 0 0,0 0 0 0 0,0 0-1 0 0,0 0 1 0 0,0 0 0 0 0,0 0 0 0 0,0 0 0 0 0,0-1-1 0 0,0 1 1 0 0,0 0 0 0 0,0 0 0 0 0,-1 0 0 0 0,1 0 0 0 0,0 0-1 0 0,0 0 1 0 0,0 0 0 0 0,0 0 0 0 0,0 0 0 0 0,0 0-1 0 0,0 0 1 0 0,0 0 0 0 0,-1 0 0 0 0,1 0 0 0 0,0 0 0 0 0,0 0-1 0 0,0 0 1 0 0,0 0 0 0 0,-27-21 50 0 0,24 18-52 0 0,1 1 67 0 0,10 1-22 0 0,1 1-43 0 0,-3 4-1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5.944"/>
    </inkml:context>
    <inkml:brush xml:id="br0">
      <inkml:brushProperty name="width" value="0.05" units="cm"/>
      <inkml:brushProperty name="height" value="0.05" units="cm"/>
      <inkml:brushProperty name="color" value="#CC0066"/>
    </inkml:brush>
  </inkml:definitions>
  <inkml:trace contextRef="#ctx0" brushRef="#br0">0 0 15880 0 0,'5'3'0'0'0,"-2"2"4"0"0,-2 3 58 0 0,-1-7-24 0 0,6 24 954 0 0,-2 1 1 0 0,1 28 0 0 0,-2-18-478 0 0,16 258 1487 0 0,-1 281-301 0 0,-19-491-1283 0 0,7-17 353 0 0,-5-60-590 0 0,2-4-4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28.508"/>
    </inkml:context>
    <inkml:brush xml:id="br0">
      <inkml:brushProperty name="width" value="0.05" units="cm"/>
      <inkml:brushProperty name="height" value="0.05" units="cm"/>
      <inkml:brushProperty name="color" value="#CC0066"/>
    </inkml:brush>
  </inkml:definitions>
  <inkml:trace contextRef="#ctx0" brushRef="#br0">21 46 14776 0 0,'-5'2'0'0'0,"1"2"0"0"0,-1 3 4 0 0,0 3 56 0 0,5-10-47 0 0,0 1 0 0 0,0-1 1 0 0,0 0-1 0 0,-1 1 0 0 0,1-1 1 0 0,0 0-1 0 0,0 1 0 0 0,0-1 1 0 0,0 1-1 0 0,0-1 0 0 0,0 1 1 0 0,0-1-1 0 0,0 0 0 0 0,0 1 1 0 0,0-1-1 0 0,0 1 0 0 0,0-1 1 0 0,0 0-1 0 0,0 1 0 0 0,1-1 1 0 0,-1 1-1 0 0,0-1 0 0 0,0 1 1 0 0,2 6 112 0 0,-2-4-62 0 0,1-1 0 0 0,-1 1 1 0 0,1 0-1 0 0,0-1 0 0 0,0 1 1 0 0,0 0-1 0 0,0-1 0 0 0,1 1 1 0 0,1 1-1 0 0,19 34 2013 0 0,-22-37-2011 0 0,1 0 0 0 0,-1-1 0 0 0,1 1 0 0 0,-1-1 0 0 0,1 1-1 0 0,-1-1 1 0 0,1 0 0 0 0,-1 1 0 0 0,1-1 0 0 0,-1 1 0 0 0,1-1 0 0 0,-1 0 0 0 0,1 0-1 0 0,0 1 1 0 0,-1-1 0 0 0,1 0 0 0 0,0 0 0 0 0,-1 0 0 0 0,1 1 0 0 0,-1-1 0 0 0,2 0-1 0 0,-1 0 123 0 0,10 3 244 0 0,0-1 0 0 0,0 0 0 0 0,0 0-1 0 0,19 0 1 0 0,-22-2-397 0 0,164-4 964 0 0,-94 0-645 0 0,435-26 1183 0 0,25-6-511 0 0,-344 22-701 0 0,426-38 716 0 0,-185 32-241 0 0,-379 21-469 0 0,103 18 1 0 0,-131-17 193 0 0,-39-8-234 0 0,-62-5-55 0 0,-102-5 1 0 0,-208 19 98 0 0,1 30-21 0 0,-110 15 205 0 0,330-38-352 0 0,-124 14 113 0 0,252-18-253 0 0,-117 15 99 0 0,141-20-115 0 0,0-1-1 0 0,0 0 1 0 0,1-1 0 0 0,-1 0-1 0 0,-16-4 1 0 0,22 2-11 0 0,3-3 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38.628"/>
    </inkml:context>
    <inkml:brush xml:id="br0">
      <inkml:brushProperty name="width" value="0.05" units="cm"/>
      <inkml:brushProperty name="height" value="0.05" units="cm"/>
      <inkml:brushProperty name="color" value="#CC0066"/>
    </inkml:brush>
  </inkml:definitions>
  <inkml:trace contextRef="#ctx0" brushRef="#br0">18 16 96 0 0,'2'0'0'0'0,"-1"-1"0"0"0,-2 0 0 0 0,-2-2 0 0 0,-9-7 84 0 0,7 9-175 0 0,8 16 261 0 0,-1-7 803 0 0,0 38 5131 0 0,-2-46-6089 0 0,0 0 0 0 0,0 0 0 0 0,0 0 0 0 0,-1 1 0 0 0,1-1 0 0 0,0 0 0 0 0,0 0 0 0 0,1 0 0 0 0,-1 1 1 0 0,0-1-1 0 0,0 0 0 0 0,0 0 0 0 0,0 0 0 0 0,0 0 0 0 0,0 1 0 0 0,0-1 0 0 0,0 0 0 0 0,0 0 0 0 0,0 0 0 0 0,0 1 0 0 0,0-1 0 0 0,1 0 0 0 0,-1 0 1 0 0,0 0-1 0 0,0 0 0 0 0,0 0 0 0 0,0 0 0 0 0,0 1 0 0 0,1-1 0 0 0,-1 0 0 0 0,0 0 0 0 0,0 0 0 0 0,0 0 0 0 0,1 0 0 0 0,-1 0 0 0 0,0 0 1 0 0,0 0-1 0 0,0 0 0 0 0,0 0 0 0 0,1 0 0 0 0,-1 0 0 0 0,0 0 0 0 0,0 0 0 0 0,0 0 0 0 0,1 0 0 0 0,-1 0 0 0 0,0 0 0 0 0,0 0 0 0 0,1 0 1 0 0,-1 0 11 0 0,1 0 0 0 0,-1 0 1 0 0,1 0-1 0 0,-1 0 1 0 0,1 0-1 0 0,-1 0 1 0 0,1 0-1 0 0,-1 0 1 0 0,1 0-1 0 0,-1 0 0 0 0,1 0 1 0 0,-1 1-1 0 0,1-1 1 0 0,-1 0-1 0 0,1 0 1 0 0,-1 0-1 0 0,0 1 1 0 0,1-1-1 0 0,-1 0 0 0 0,1 1 1 0 0,-1-1-1 0 0,0 0 1 0 0,1 1-1 0 0,-1 0 1 0 0,3 3 41 0 0,-2-2-31 0 0,0 0 1 0 0,1 0 0 0 0,-1 0 0 0 0,0 0-1 0 0,1 0 1 0 0,-1-1 0 0 0,1 1-1 0 0,3 2 1 0 0,19 19 173 0 0,-8-11-7 0 0,2 0-46 0 0,0-1 0 0 0,1-1 0 0 0,35 13 0 0 0,-19-14 124 0 0,0-1 0 0 0,51 3 0 0 0,-41-6-96 0 0,16 1 195 0 0,105-3 0 0 0,61-18 205 0 0,-175 10-430 0 0,226-1 749 0 0,-135 18-341 0 0,-46-3-122 0 0,63 2 219 0 0,130 8 316 0 0,-241-20-764 0 0,0-2 1 0 0,68-13 0 0 0,36-3 199 0 0,-71 10-202 0 0,10 0 7 0 0,-76 9-158 0 0,-1 0 0 0 0,1 1 1 0 0,27 4-1 0 0,-39-4-38 0 0,0 0 1 0 0,0 1-1 0 0,-1-1 0 0 0,1 1 0 0 0,-1-1 0 0 0,0 1 1 0 0,1 0-1 0 0,-1 1 0 0 0,0-1 0 0 0,5 5 0 0 0,-2-1 45 0 0,5 0 45 0 0,-10-5-77 0 0,0-1 0 0 0,0 1 0 0 0,0-1 0 0 0,0 1 0 0 0,-1-1 0 0 0,1 1 0 0 0,0-1 0 0 0,0 1 0 0 0,0 0 0 0 0,0 0 0 0 0,-1-1 0 0 0,1 1 0 0 0,0 0 0 0 0,-1 0 0 0 0,1 0 0 0 0,-1 0 0 0 0,1-1 0 0 0,-1 1 0 0 0,1 0 0 0 0,-1 0 0 0 0,0 0 0 0 0,1 0 0 0 0,-1 0 0 0 0,0 2 0 0 0,-11-3 108 0 0,-96 0 2424 0 0,113 0-2519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40.540"/>
    </inkml:context>
    <inkml:brush xml:id="br0">
      <inkml:brushProperty name="width" value="0.05" units="cm"/>
      <inkml:brushProperty name="height" value="0.05" units="cm"/>
      <inkml:brushProperty name="color" value="#CC0066"/>
    </inkml:brush>
  </inkml:definitions>
  <inkml:trace contextRef="#ctx0" brushRef="#br0">1 79 96 0 0,'2'3'0'0'0,"3"-1"0"0"0,-1-4 0 0 0,0-1 0 0 0,12 2 0 0 0,285-47 473 0 0,-111 27 450 0 0,2 15 140 0 0,-113 4-730 0 0,206 13 792 0 0,-181-5-761 0 0,-81-4-291 0 0,574 35 1408 0 0,-3 20-395 0 0,-399-35-716 0 0,98 13 255 0 0,-267-31-568 0 0,151 26 359 0 0,-121-18-175 0 0,60 21-1 0 0,-46-8-13 0 0,301 111 1034 0 0,-346-126-1078 0 0,1-1-1 0 0,0-1 0 0 0,49 8 1 0 0,-66-15-77 0 0,1 0 0 0 0,-1-1 0 0 0,14-2 0 0 0,-18 0-76 0 0,-3-1-14 0 0,3 1 2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41.710"/>
    </inkml:context>
    <inkml:brush xml:id="br0">
      <inkml:brushProperty name="width" value="0.05" units="cm"/>
      <inkml:brushProperty name="height" value="0.05" units="cm"/>
      <inkml:brushProperty name="color" value="#CC0066"/>
    </inkml:brush>
  </inkml:definitions>
  <inkml:trace contextRef="#ctx0" brushRef="#br0">10447 0 4120 0 0,'0'0'-21'0'0,"0"3"2"0"0,1 4 0 0 0,-1-3 5 0 0,0-1-1 0 0,0 1 1 0 0,0-1 0 0 0,0 1-1 0 0,0-1 1 0 0,-1 1 0 0 0,0 2 0 0 0,-7 25-100 0 0,-2 10-38 0 0,-13 46-105 0 0,17-69 158 0 0,-1-1-1 0 0,0 0 1 0 0,-15 25 0 0 0,-29 30-193 0 0,-9 16 6 0 0,58-85 278 0 0,-67 104-258 0 0,53-86 195 0 0,0 0-1 0 0,-36 34 1 0 0,14-24 49 0 0,-1-2 0 0 0,-43 25 0 0 0,-5 2 62 0 0,26-17 66 0 0,-2-3 1 0 0,-87 36 0 0 0,15-8 134 0 0,-191 96 469 0 0,-62 33 189 0 0,39-36-25 0 0,-11-22 53 0 0,-932 254 1279 0 0,895-304-1878 0 0,-585 47 0 0 0,237-81-236 0 0,-3-31-14 0 0,75-26-13 0 0,-197 0 33 0 0,2 20 7 0 0,-288 96 39 0 0,869-61-110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43.309"/>
    </inkml:context>
    <inkml:brush xml:id="br0">
      <inkml:brushProperty name="width" value="0.05" units="cm"/>
      <inkml:brushProperty name="height" value="0.05" units="cm"/>
      <inkml:brushProperty name="color" value="#CC0066"/>
    </inkml:brush>
  </inkml:definitions>
  <inkml:trace contextRef="#ctx0" brushRef="#br0">17090 2063 14064 0 0,'-53'0'7'0'0,"-26"-1"35"0"0,-116-15 222 0 0,139 9 95 0 0,0 2 1 0 0,-58 3 0 0 0,-106 16 606 0 0,180-11-782 0 0,-579 72 1826 0 0,0 34-907 0 0,-211 69-394 0 0,54-10-314 0 0,-505 49-17 0 0,63-133-292 0 0,432-116-79 0 0,5-65-6 0 0,18-14 2 0 0,-1 3 54 0 0,-22-2 102 0 0,-20 26 157 0 0,446 48-140 0 0,-74-6 88 0 0,-321-44 275 0 0,-106-55 149 0 0,233 31-168 0 0,263 49-226 0 0,139 24-127 0 0,-674-98 508 0 0,778 118-590 0 0,-282-44 202 0 0,6-33 3 0 0,147 3-76 0 0,216 75-172 0 0,0-2-1 0 0,2-1 1 0 0,0-1 0 0 0,-57-48 0 0 0,35 20 38 0 0,2-2 1 0 0,-66-81-1 0 0,108 116-71 0 0,0-1 0 0 0,1 0 0 0 0,1 0 0 0 0,1-1 0 0 0,0 0 0 0 0,1-1 0 0 0,1 0 0 0 0,0 0 0 0 0,2 0 0 0 0,0 0-1 0 0,1-1 1 0 0,1 0 0 0 0,1 1 0 0 0,0-1 0 0 0,1 0 0 0 0,1 0 0 0 0,1 1 0 0 0,1-1 0 0 0,7-24 0 0 0,32-90 13 0 0,-32 108-20 0 0,1 0 0 0 0,1 1-1 0 0,17-26 1 0 0,23-36-7 0 0,-13 18 2 0 0,-29 50-1 0 0,-8 13 1 0 0,1 0 1 0 0,0 0-1 0 0,0 0 0 0 0,0 1 1 0 0,1-1-1 0 0,0 1 1 0 0,7-8-1 0 0,-1 1-10 0 0,2-2 2 0 0,-6 8 6 0 0,11-7-7 0 0,0 1 0 0 0,1 1 0 0 0,32-13 0 0 0,-25 13 0 0 0,1 2 0 0 0,51-9 1 0 0,-67 15-1 0 0,1 0 0 0 0,0 0 1 0 0,-1-1-1 0 0,1 0 0 0 0,18-9 0 0 0,-8 4-17 0 0,-9 5-15 0 0,-12 3 39 0 0,1 0 1 0 0,0-1-1 0 0,0 1 0 0 0,-1-1 1 0 0,1 1-1 0 0,0-1 0 0 0,0 1 1 0 0,-1-1-1 0 0,1 1 1 0 0,0-1-1 0 0,-1 1 0 0 0,1-1 1 0 0,-1 0-1 0 0,1 0 0 0 0,-1 1 1 0 0,1-2-1 0 0,-1 1-11 0 0,0-20-118 0 0,-2 19 121 0 0,0 1 1 0 0,0-1-1 0 0,0 0 1 0 0,0 1-1 0 0,-1 0 1 0 0,1 0-1 0 0,0 0 1 0 0,-1 0-1 0 0,1 0 1 0 0,-6-1-1 0 0,8 2-4 0 0,13 0-55 0 0,14 3 33 0 0,5 5 23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9:51.184"/>
    </inkml:context>
    <inkml:brush xml:id="br0">
      <inkml:brushProperty name="width" value="0.05" units="cm"/>
      <inkml:brushProperty name="height" value="0.05" units="cm"/>
      <inkml:brushProperty name="color" value="#CC0066"/>
    </inkml:brush>
  </inkml:definitions>
  <inkml:trace contextRef="#ctx0" brushRef="#br0">20278 2634 5920 0 0,'9'3'3'0'0,"-5"-1"2"0"0,2 1 8 0 0,12 4 87 0 0,-12-7-60 0 0,-5 0-12 0 0,2-1 33 0 0,-1 1 0 0 0,1 0 0 0 0,0-1 0 0 0,-1 1 0 0 0,1 0 0 0 0,0 1 0 0 0,-1-1 0 0 0,1 0 0 0 0,-1 1 0 0 0,1-1 0 0 0,0 1 0 0 0,-1 0-1 0 0,4 2 1 0 0,28 25 958 0 0,-24-17-704 0 0,16 21-1 0 0,-24-30-279 0 0,0 1 0 0 0,0 0 0 0 0,0 0 0 0 0,-1 0-1 0 0,1-1 1 0 0,-1 1 0 0 0,2 5 0 0 0,-1 0 21 0 0,8 16 83 0 0,-1 0 1 0 0,-2 1-1 0 0,0 0 0 0 0,4 41 0 0 0,-8-49-75 0 0,1 16 86 0 0,0 44 0 0 0,-4-43-5 0 0,8 47-1 0 0,-5-66-104 0 0,36 286 690 0 0,-34-216-496 0 0,3 67 252 0 0,-8-34-99 0 0,-1 142 712 0 0,-5-165-558 0 0,-1 33 173 0 0,8-61-392 0 0,0-14 76 0 0,-1 0 0 0 0,-13 82 0 0 0,-41 174 1144 0 0,38-205-1049 0 0,9-53-87 0 0,-21 80-1 0 0,22-104-243 0 0,1 1-1 0 0,1-1 0 0 0,2 1 0 0 0,1 55 0 0 0,2-49 27 0 0,-2 1 0 0 0,-8 53 0 0 0,3-53-75 0 0,2-9-24 0 0,-1 0-1 0 0,-2 0 1 0 0,0 0 0 0 0,-2-1 0 0 0,-13 29 0 0 0,-79 117 497 0 0,87-149-491 0 0,1 0 1 0 0,1 1 0 0 0,1 0 0 0 0,1 1 0 0 0,1 0 0 0 0,-9 41-1 0 0,15-48-25 0 0,-1 0 1 0 0,-1 0-1 0 0,0-1 0 0 0,-10 20 0 0 0,9-21-3 0 0,1 0-1 0 0,0 0 1 0 0,-4 31-1 0 0,-3 10 84 0 0,-6 9 25 0 0,-3-1-1 0 0,-3 0 1 0 0,-37 69 0 0 0,-115 176 265 0 0,92-184-290 0 0,-45 113 33 0 0,87-155-90 0 0,-93 136 1 0 0,104-174-49 0 0,-3-2 0 0 0,-1-1 0 0 0,-44 39 0 0 0,-25 30 46 0 0,11-11-13 0 0,13-25 7 0 0,-145 107-1 0 0,146-125-62 0 0,-56 36 19 0 0,-55 27 18 0 0,143-90-45 0 0,-201 111 68 0 0,227-130-77 0 0,-426 196 125 0 0,295-149-66 0 0,-163 38-1 0 0,89-54-20 0 0,115-23-16 0 0,-345 46 40 0 0,184-30-36 0 0,-180 24 40 0 0,-39 21-4 0 0,337-47-43 0 0,-63 11 5 0 0,134-33-26 0 0,-147 23 18 0 0,-176 54 4 0 0,37 0-18 0 0,49-14-6 0 0,-267 53-9 0 0,294-88-7 0 0,176-26 8 0 0,-242 20-38 0 0,108-12-9 0 0,-435 21-157 0 0,379-37 71 0 0,-44 1-41 0 0,117-1 69 0 0,-86 6-24 0 0,-247 10-3 0 0,277-14 108 0 0,-2 1 9 0 0,99-8 19 0 0,-235 1 3 0 0,109 19 0 0 0,27-1 0 0 0,-276 17 0 0 0,459-27 0 0 0,-11 1 5 0 0,-141 10 14 0 0,50-7-2 0 0,-472 15 56 0 0,-242-4 122 0 0,491-8-69 0 0,229-17-44 0 0,128-1-55 0 0,-226-10 85 0 0,91 1-56 0 0,-91-3-8 0 0,162 6-31 0 0,-14 0-3 0 0,47 4-5 0 0,-113-20-1 0 0,163 17-8 0 0,49 5 0 0 0,0 0 0 0 0,-1 0 0 0 0,-14-6 0 0 0,-17-4 0 0 0,10 8-2 0 0,1 1 1 0 0,-43 2-1 0 0,52 1-7 0 0,20 0 8 0 0,0 0 1 0 0,0 1-1 0 0,0-1 1 0 0,0 1-1 0 0,0-1 1 0 0,0 1 0 0 0,0 0-1 0 0,0-1 1 0 0,0 1-1 0 0,0 0 1 0 0,-1 1-1 0 0,-10 7-4 0 0,-16-1-6 0 0,21-7 4 0 0,0 1-1 0 0,1 0 1 0 0,-1 0 0 0 0,1 1-1 0 0,-7 3 1 0 0,9-4-5 0 0,1-1 0 0 0,-1 0-1 0 0,1 0 1 0 0,-1 0 0 0 0,1 0 0 0 0,-1-1-1 0 0,0 1 1 0 0,1-1 0 0 0,-1 0 0 0 0,-6-1-1 0 0,-3 1-21 0 0,13 0 27 0 0,-13 11-71 0 0,7-5 72 0 0,5-4 2 0 0,-1-1 0 0 0,1 1 0 0 0,0-1 0 0 0,-1 0 0 0 0,1 1 0 0 0,-1-1 0 0 0,1 0 0 0 0,-1 0 1 0 0,1 0-1 0 0,-1 0 0 0 0,0 0 0 0 0,0 0 0 0 0,0-1 0 0 0,1 1 0 0 0,-1-1 0 0 0,0 1 0 0 0,0-1 0 0 0,0 1 0 0 0,0-1 0 0 0,0 0 0 0 0,-2 0 1 0 0,2 0 1 0 0,0 0 0 0 0,0 1 0 0 0,0-1 0 0 0,1 1 0 0 0,-1 0 1 0 0,0-1-1 0 0,0 1 0 0 0,1 0 0 0 0,-1 0 0 0 0,1 0 0 0 0,-1 0 1 0 0,-2 2-1 0 0,2-1 0 0 0,0 0 0 0 0,-1-1 0 0 0,1 1 1 0 0,-1-1-1 0 0,1 0 0 0 0,-5 2 1 0 0,-52 21-25 0 0,54-23 25 0 0,-1 0 1 0 0,1-1-1 0 0,-1 1 0 0 0,1-1 0 0 0,-1 0 0 0 0,-5-1 0 0 0,-7 0-3 0 0,-72-4-19 0 0,70 2 16 0 0,-8-1-1 0 0,8 0 8 0 0,17 2 0 0 0,0 2 0 0 0,1-1 0 0 0,-1 0 0 0 0,0 0 0 0 0,-5 1 0 0 0,-114-4 16 0 0,86 4 56 0 0,35 0-24 0 0,-10-1-13 0 0,5 0-27 0 0,0 0 0 0 0,0-1-1 0 0,0 0 1 0 0,1 0 0 0 0,-1 0 0 0 0,1-1 0 0 0,-1 0 0 0 0,1 0 0 0 0,0 0-1 0 0,-5-5 1 0 0,-8-7 7 0 0,-19-20 0 0 0,34 32-12 0 0,-107-112 114 0 0,45 38-34 0 0,45 51-51 0 0,-14-18 81 0 0,2-2-1 0 0,2 0 1 0 0,2-2 0 0 0,2-2 0 0 0,3 0 0 0 0,-34-103 0 0 0,6-25 158 0 0,40 138-173 0 0,-13-76 1 0 0,6-46 62 0 0,18 154-154 0 0,-37-395 366 0 0,28 340-283 0 0,-2 0-1 0 0,-21-61 0 0 0,25 96-62 0 0,0 2-4 0 0,-35-155 122 0 0,3-4 40 0 0,19 98-89 0 0,-13-131 91 0 0,12 60-63 0 0,-19-146 171 0 0,17 115-102 0 0,-15-165 111 0 0,24 208-200 0 0,-7-38 5 0 0,1 6-19 0 0,13 134-73 0 0,0-9 10 0 0,-2 0 0 0 0,-19-58 0 0 0,-59-108 78 0 0,81 205-99 0 0,-16-38 22 0 0,-23-85 0 0 0,37 104-18 0 0,2-1-1 0 0,0 0 1 0 0,0-63 0 0 0,7-109 26 0 0,-3-221 24 0 0,-11 262-43 0 0,4 76-10 0 0,-3-123 1 0 0,12 161-5 0 0,2 1 0 0 0,11-62 0 0 0,57-189 6 0 0,-37 176-10 0 0,19-157 1 0 0,17-266 0 0 0,-59 490 0 0 0,4 1 0 0 0,1 0 0 0 0,34-79 0 0 0,-34 103 0 0 0,1 0 0 0 0,29-41 0 0 0,49-55 0 0 0,-60 88 0 0 0,1 2 0 0 0,3 1 0 0 0,46-36 0 0 0,138-83 0 0 0,-128 103 0 0 0,118-47 0 0 0,-68 35 0 0 0,187-108-10 0 0,-249 129 11 0 0,172-79-9 0 0,-115 73 0 0 0,161-62-10 0 0,-215 80 12 0 0,27-4-4 0 0,165-33 0 0 0,-154 42 6 0 0,13-5-8 0 0,156-15 1 0 0,215-24-49 0 0,-232 29 9 0 0,-195 32 39 0 0,335-44-90 0 0,-92 22 9 0 0,401-39-205 0 0,-459 48 161 0 0,272-22-127 0 0,1 15-46 0 0,-295 17 148 0 0,-35 1 44 0 0,731-47-331 0 0,-424 20 169 0 0,-19-8-14 0 0,-1-24-60 0 0,506-78-299 0 0,-573 99 457 0 0,-187 32 75 0 0,-47 4 27 0 0,203-12-104 0 0,-254 22 125 0 0,149-3-62 0 0,-235 8 110 0 0,335 10-166 0 0,156 11-17 0 0,-242-10 95 0 0,-140-3 50 0 0,332 31-137 0 0,-194 7 81 0 0,-116-14 62 0 0,659 88-167 0 0,-475-53 128 0 0,-2 17 10 0 0,32 7 20 0 0,-135-42 40 0 0,-20-4 12 0 0,-147-25 8 0 0,543 122-6 0 0,-575-125 12 0 0,8 1 0 0 0,-2 4 0 0 0,85 36 0 0 0,222 131 0 0 0,-164-61 10 0 0,-165-93-3 0 0,12 9 8 0 0,84 72 1 0 0,205 234 136 0 0,-298-283-71 0 0,57 91 1 0 0,-69-96-6 0 0,-12-12-8 0 0,-18-29-13 0 0,27 36 1 0 0,38 45 110 0 0,-72-94-149 0 0,-1 1 0 0 0,-1-1-1 0 0,1 1 1 0 0,-1 0 0 0 0,-1 1-1 0 0,0-1 1 0 0,0 1 0 0 0,-1-1-1 0 0,2 11 1 0 0,7 28 55 0 0,-4-24-15 0 0,5 47 1 0 0,-3-14 3 0 0,-3-10-7 0 0,1 75 1 0 0,-6-100-37 0 0,-2 48 25 0 0,0 19 12 0 0,5-27-19 0 0,-2 1 0 0 0,-3-1-1 0 0,-13 85 1 0 0,-19 6 11 0 0,12-62-22 0 0,12-56-10 0 0,-22 52 1 0 0,5-12 8 0 0,5-9-14 0 0,-6 23 17 0 0,-48 105 1 0 0,58-154-18 0 0,1 1 1 0 0,2 1 0 0 0,2 1-1 0 0,-8 52 1 0 0,-8 178 27 0 0,17-148-24 0 0,-33 149 1 0 0,30-197-11 0 0,-28 119 15 0 0,-187 501-1 0 0,-75-27 6 0 0,270-596-19 0 0,4 2 0 0 0,-21 82 0 0 0,31-93-4 0 0,-19 73-1 0 0,-27 77 0 0 0,53-181-1 0 0,-69 161 10 0 0,55-144-10 0 0,8-12 7 0 0,-2-1-1 0 0,-45 61 1 0 0,-374 373 12 0 0,381-414-13 0 0,-104 94 2 0 0,111-107-1 0 0,-72 47 0 0 0,104-79-2 0 0,-1-1 0 0 0,-1-1 0 0 0,0-1 1 0 0,-24 7-1 0 0,-96 20 13 0 0,-53 17 4 0 0,-47 9-8 0 0,73-27-5 0 0,-263 38 32 0 0,-278-34 10 0 0,425-27-36 0 0,-412 66 10 0 0,85 9 13 0 0,277-41-15 0 0,77-11-1 0 0,2-1-1 0 0,-204 24 14 0 0,-434 62 21 0 0,488-47-41 0 0,193-33-3 0 0,-568 116 14 0 0,-128 23 22 0 0,222-83-8 0 0,-4-26 5 0 0,602-63-37 0 0,-1035 139 126 0 0,990-122-116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1.832"/>
    </inkml:context>
    <inkml:brush xml:id="br0">
      <inkml:brushProperty name="width" value="0.05" units="cm"/>
      <inkml:brushProperty name="height" value="0.05" units="cm"/>
      <inkml:brushProperty name="color" value="#004F8B"/>
    </inkml:brush>
  </inkml:definitions>
  <inkml:trace contextRef="#ctx0" brushRef="#br0">216 310 16687 0 0,'0'13'-65'0'0,"1"-8"133"0"0,0 1 209 0 0,2 16 1141 0 0,47 305 4380 0 0,-45-305-5491 0 0,1 1 28 0 0,-1 1 0 0 0,-1 1 1 0 0,2 43-1 0 0,-6-62-260 0 0,0-1-1 0 0,-1 1 0 0 0,0-1 1 0 0,0 1-1 0 0,0-1 1 0 0,-1 0-1 0 0,0 1 0 0 0,0-1 1 0 0,-5 9-1 0 0,7-13-64 0 0,0-1 0 0 0,-1 0-1 0 0,1 0 1 0 0,0 0 0 0 0,-1 1-1 0 0,1-1 1 0 0,0 0 0 0 0,-1 0-1 0 0,1 0 1 0 0,0 0 0 0 0,-1 0-1 0 0,1 0 1 0 0,0 0 0 0 0,-1 1-1 0 0,1-1 1 0 0,-1 0 0 0 0,1 0-1 0 0,0 0 1 0 0,-1-1 0 0 0,1 1-1 0 0,0 0 1 0 0,-1 0 0 0 0,1 0-1 0 0,-1 0 1 0 0,1 0 0 0 0,0 0-1 0 0,-1 0 1 0 0,1-1 0 0 0,0 1-1 0 0,-1 0 1 0 0,1 0 0 0 0,0 0-1 0 0,0-1 1 0 0,-1 1 0 0 0,-12-11 185 0 0,12 10-174 0 0,-10-10 47 0 0,1-1 0 0 0,1 0 0 0 0,0 0 0 0 0,0-1 1 0 0,1-1-1 0 0,1 1 0 0 0,0-1 0 0 0,1 0 0 0 0,1 0 0 0 0,0-1 0 0 0,-4-21 0 0 0,2 2 16 0 0,2 1 0 0 0,1-1-1 0 0,2 1 1 0 0,2-41 0 0 0,2 40-10 0 0,1-1 1 0 0,2 1 0 0 0,16-62-1 0 0,-15 78-47 0 0,1-1-1 0 0,0 1 0 0 0,2 0 1 0 0,0 1-1 0 0,1 0 1 0 0,0 0-1 0 0,2 1 0 0 0,14-17 1 0 0,-10 16 6 0 0,1 0 1 0 0,1 1-1 0 0,0 1 0 0 0,22-14 1 0 0,-31 23-19 0 0,-1 1 1 0 0,1 0 0 0 0,0 1-1 0 0,1 0 1 0 0,-1 0-1 0 0,1 1 1 0 0,-1 0-1 0 0,1 1 1 0 0,0 0-1 0 0,0 0 1 0 0,0 1 0 0 0,12 0-1 0 0,-15 2-4 0 0,0 1 0 0 0,-1-1 0 0 0,1 1-1 0 0,0 0 1 0 0,-1 0 0 0 0,1 1 0 0 0,-1 0 0 0 0,0 0 0 0 0,0 0 0 0 0,0 1-1 0 0,0 0 1 0 0,-1 0 0 0 0,1 1 0 0 0,-1-1 0 0 0,8 10 0 0 0,0 2 15 0 0,0 0 1 0 0,-1 1-1 0 0,19 36 1 0 0,-19-30 3 0 0,0 1-1 0 0,-2 0 1 0 0,-1 1 0 0 0,-1 0-1 0 0,-1 0 1 0 0,7 49 0 0 0,-12-58-14 0 0,-1 0 0 0 0,-1-1 0 0 0,-1 1 0 0 0,0 0 0 0 0,-1 0 0 0 0,-1-1 1 0 0,0 1-1 0 0,-1-1 0 0 0,0 0 0 0 0,-2 0 0 0 0,0 0 0 0 0,-13 23 0 0 0,-22 26 82 0 0,-78 91 0 0 0,109-143-87 0 0,-4 5 4 0 0,-1 0 1 0 0,-1-1-1 0 0,0 0 0 0 0,-1-1 1 0 0,-1-1-1 0 0,0-1 0 0 0,-1 0 1 0 0,-1-1-1 0 0,-31 13 0 0 0,-133 47 74 0 0,111-43-42 0 0,55-22-32 0 0,9-3-3 0 0,0 0 0 0 0,0-1 0 0 0,-18 4 0 0 0,19-8-4 0 0,7-3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2.265"/>
    </inkml:context>
    <inkml:brush xml:id="br0">
      <inkml:brushProperty name="width" value="0.05" units="cm"/>
      <inkml:brushProperty name="height" value="0.05" units="cm"/>
      <inkml:brushProperty name="color" value="#004F8B"/>
    </inkml:brush>
  </inkml:definitions>
  <inkml:trace contextRef="#ctx0" brushRef="#br0">1 337 18295 0 0,'11'0'801'0'0,"1"-1"-1"0"0,15-4 0 0 0,49-15 109 0 0,-58 15-515 0 0,3-1-65 0 0,0-1 0 0 0,-1-1 0 0 0,0-1 0 0 0,0 0-1 0 0,-1-2 1 0 0,0 0 0 0 0,24-20 0 0 0,24-32 452 0 0,-13 11-401 0 0,-43 43-315 0 0,-7 6-33 0 0,0 1 0 0 0,-1-1 0 0 0,1 0 0 0 0,-1-1 0 0 0,0 1 0 0 0,0 0 0 0 0,0-1 1 0 0,0 0-1 0 0,3-6 0 0 0,-7 8-8 0 0,0 0 1 0 0,0 0-1 0 0,0 0 1 0 0,0 0-1 0 0,0 0 1 0 0,-1 0-1 0 0,1 0 1 0 0,-1 0 0 0 0,1 1-1 0 0,-1-1 1 0 0,-3-2-1 0 0,2 1-6 0 0,-1 1 0 0 0,0-1 0 0 0,0 0 0 0 0,0 1 0 0 0,0 0 0 0 0,0 0 0 0 0,0 0 0 0 0,-1 1 0 0 0,1 0 0 0 0,-1-1 0 0 0,1 1 0 0 0,-1 1 0 0 0,-6-1 0 0 0,4 0-2 0 0,1 1 1 0 0,0 1-1 0 0,0-1 0 0 0,0 1 0 0 0,0 0 1 0 0,0 1-1 0 0,0-1 0 0 0,0 1 0 0 0,0 0 1 0 0,-6 3-1 0 0,-25 15 128 0 0,-68 46 0 0 0,91-55-106 0 0,1 0 0 0 0,0 1 0 0 0,0 0 0 0 0,2 1 1 0 0,-1 0-1 0 0,2 1 0 0 0,-15 24 0 0 0,19-27-9 0 0,1-1-1 0 0,0 1 1 0 0,1 0-1 0 0,0 1 1 0 0,0-1-1 0 0,1 1 0 0 0,1-1 1 0 0,0 1-1 0 0,0 16 1 0 0,2-22-12 0 0,0-1 0 0 0,0 0 0 0 0,1 1 0 0 0,0-1 0 0 0,0 0 0 0 0,0 0 0 0 0,1 0 1 0 0,-1 1-1 0 0,1-2 0 0 0,1 1 0 0 0,-1 0 0 0 0,1 0 0 0 0,-1-1 0 0 0,1 1 0 0 0,1-1 0 0 0,-1 0 0 0 0,0 0 0 0 0,1 0 0 0 0,0 0 1 0 0,0-1-1 0 0,0 0 0 0 0,1 0 0 0 0,5 4 0 0 0,0-1 19 0 0,1-1 0 0 0,-1 0 0 0 0,1-1-1 0 0,-1 0 1 0 0,1 0 0 0 0,14 1 0 0 0,-16-3-9 0 0,-1-2-1 0 0,1 1 1 0 0,0-1 0 0 0,0 0-1 0 0,-1-1 1 0 0,1 0-1 0 0,-1-1 1 0 0,17-4-1 0 0,4-5 72 0 0,-1-1-1 0 0,50-31 1 0 0,-41 22-41 0 0,-2 1-15 0 0,-1-3 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2.526"/>
    </inkml:context>
    <inkml:brush xml:id="br0">
      <inkml:brushProperty name="width" value="0.05" units="cm"/>
      <inkml:brushProperty name="height" value="0.05" units="cm"/>
      <inkml:brushProperty name="color" value="#004F8B"/>
    </inkml:brush>
  </inkml:definitions>
  <inkml:trace contextRef="#ctx0" brushRef="#br0">2 132 15576 0 0,'-1'5'510'0'0,"1"1"117"0"0,0-4-472 0 0,-1 0 0 0 0,1 0 1 0 0,0 0-1 0 0,0 0 0 0 0,1 0 0 0 0,-1 0 0 0 0,0 0 0 0 0,1 0 1 0 0,0 3-1 0 0,0 0-6 0 0,-1-3-72 0 0,0 0-1 0 0,1 0 0 0 0,0 0 0 0 0,-1 1 0 0 0,1-1 0 0 0,0 0 0 0 0,0 0 0 0 0,0 0 0 0 0,2 2 0 0 0,130 227 1574 0 0,-61-127-1033 0 0,-72-103-584 0 0,0-1 0 0 0,1 1 0 0 0,-1-1 0 0 0,0 1 1 0 0,1-1-1 0 0,-1 1 0 0 0,0-1 0 0 0,1 0 0 0 0,-1 1 0 0 0,1-1 0 0 0,-1 0 0 0 0,1 1 0 0 0,-1-1 1 0 0,1 0-1 0 0,-1 0 0 0 0,1 1 0 0 0,-1-1 0 0 0,1 0 0 0 0,-1 0 0 0 0,1 0 0 0 0,-1 0 0 0 0,1 0 1 0 0,0 1-1 0 0,-1-1 0 0 0,1 0 0 0 0,-1-1 0 0 0,1 1 0 0 0,-1 0 0 0 0,1 0 0 0 0,0 0 0 0 0,1-1 15 0 0,-1 0 0 0 0,0 0 0 0 0,1 0-1 0 0,-1 0 1 0 0,0 0 0 0 0,0 0-1 0 0,0 0 1 0 0,0 0 0 0 0,0 0 0 0 0,0-1-1 0 0,1-1 1 0 0,3-6 117 0 0,0 0 1 0 0,6-17 0 0 0,-11 24-129 0 0,13-38 278 0 0,-2-1 1 0 0,-1 0-1 0 0,-3-1 0 0 0,3-47 0 0 0,-7 62-149 0 0,-2 2 89 0 0,9-39 0 0 0,-8 57-195 0 0,0-1 0 0 0,1 0 0 0 0,0 1 0 0 0,0-1 0 0 0,1 1 0 0 0,0 0 0 0 0,0 0 0 0 0,10-12 0 0 0,-8 11 7 0 0,-5 6-38 0 0,1 0 1 0 0,-1 0-1 0 0,1 0 0 0 0,-1 0 1 0 0,1 1-1 0 0,0-1 0 0 0,0 0 1 0 0,0 1-1 0 0,3-3 0 0 0,-2 4 53 0 0,-1 3 4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2.837"/>
    </inkml:context>
    <inkml:brush xml:id="br0">
      <inkml:brushProperty name="width" value="0.05" units="cm"/>
      <inkml:brushProperty name="height" value="0.05" units="cm"/>
      <inkml:brushProperty name="color" value="#004F8B"/>
    </inkml:brush>
  </inkml:definitions>
  <inkml:trace contextRef="#ctx0" brushRef="#br0">193 205 15176 0 0,'5'-2'32'0'0,"1"0"110"0"0,-5 1-96 0 0,1 1 0 0 0,-1 0 0 0 0,0 0 0 0 0,1 0 0 0 0,-1 0 1 0 0,0 0-1 0 0,0 0 0 0 0,1 0 0 0 0,-1 1 0 0 0,2-1 0 0 0,-2 0 28 0 0,1 1 0 0 0,0-1 0 0 0,0-1 0 0 0,0 1 0 0 0,-1 0 0 0 0,1 0 0 0 0,0-1-1 0 0,-1 1 1 0 0,1-1 0 0 0,0 1 0 0 0,-1-1 0 0 0,1 0 0 0 0,0 1 0 0 0,-1-1 0 0 0,1 0 0 0 0,1-2 0 0 0,24-19 639 0 0,-25 20-593 0 0,5-5 86 0 0,0 0 0 0 0,0-1 0 0 0,-1 0 0 0 0,0 0 0 0 0,0-1 0 0 0,8-16 0 0 0,-12 22-166 0 0,-1-1 0 0 0,1 1 0 0 0,-1 0-1 0 0,0-1 1 0 0,0 1 0 0 0,0-1 0 0 0,-1 1-1 0 0,1-1 1 0 0,-1 0 0 0 0,0 1 0 0 0,0-1-1 0 0,0 1 1 0 0,0-1 0 0 0,-1 0-1 0 0,1 1 1 0 0,-1-1 0 0 0,0 1 0 0 0,0-1-1 0 0,0 1 1 0 0,0 0 0 0 0,-1-1 0 0 0,-2-4-1 0 0,2 7-13 0 0,1 0 0 0 0,0 0-1 0 0,0 0 1 0 0,-1 0-1 0 0,1 1 1 0 0,-1-1 0 0 0,1 0-1 0 0,0 1 1 0 0,-1-1-1 0 0,1 0 1 0 0,-1 1 0 0 0,0 0-1 0 0,1-1 1 0 0,-1 1-1 0 0,1 0 1 0 0,-1 0 0 0 0,1 0-1 0 0,-1 0 1 0 0,0 0-1 0 0,1 0 1 0 0,-1 1 0 0 0,1-1-1 0 0,-3 1 1 0 0,-3 1 56 0 0,0-1 1 0 0,0 2-1 0 0,-12 4 0 0 0,-9 9 240 0 0,1 1-1 0 0,-40 33 0 0 0,55-41-219 0 0,2 0-2 0 0,0 0 0 0 0,1 0 1 0 0,0 1-1 0 0,0 0 0 0 0,1 1 1 0 0,0 0-1 0 0,1 0 0 0 0,1 1 1 0 0,0 0-1 0 0,0 0 0 0 0,-7 24 1 0 0,9-22 19 0 0,0 0 0 0 0,1 0 0 0 0,1 0 1 0 0,0 1-1 0 0,1-1 0 0 0,1 1 0 0 0,0-1 1 0 0,1 1-1 0 0,1-1 0 0 0,5 25 0 0 0,-6-34-75 0 0,0-1-1 0 0,1 0 1 0 0,-1 0-1 0 0,1 0 0 0 0,0 0 1 0 0,1 0-1 0 0,-1 0 1 0 0,1-1-1 0 0,-1 1 1 0 0,1-1-1 0 0,0 1 0 0 0,0-1 1 0 0,1 0-1 0 0,-1 0 1 0 0,8 4-1 0 0,-6-4 5 0 0,0 0-1 0 0,0-1 0 0 0,1 0 1 0 0,-1 0-1 0 0,1-1 0 0 0,-1 1 1 0 0,1-1-1 0 0,0 0 1 0 0,-1-1-1 0 0,1 1 0 0 0,0-1 1 0 0,7-1-1 0 0,0-1 22 0 0,1 0-1 0 0,0-2 0 0 0,-1 1 1 0 0,0-1-1 0 0,0-1 1 0 0,0-1-1 0 0,0 0 1 0 0,-1 0-1 0 0,0-1 0 0 0,0 0 1 0 0,-1-2-1 0 0,0 1 1 0 0,15-16-1 0 0,7-7 75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2-26T03:50:56.548"/>
    </inkml:context>
    <inkml:brush xml:id="br0">
      <inkml:brushProperty name="width" value="0.05" units="cm"/>
      <inkml:brushProperty name="height" value="0.05" units="cm"/>
      <inkml:brushProperty name="color" value="#CC0066"/>
    </inkml:brush>
  </inkml:definitions>
  <inkml:trace contextRef="#ctx0" brushRef="#br0">269 1 15376 0 0,'0'16'50'0'0,"1"8"183"0"0,-1 3 218 0 0,-1 14 255 0 0,1-23-504 0 0,-19 156 1562 0 0,4-64-809 0 0,-19 124 754 0 0,-6 81-276 0 0,38-262-1163 0 0,2 0 0 0 0,2 0 0 0 0,13 77 0 0 0,-12-116-114 0 0,10 28-1 0 0,-12-38-110 0 0,1 1 0 0 0,0-1 0 0 0,0 1 0 0 0,1-1 0 0 0,0 0 0 0 0,-1 0-1 0 0,1 0 1 0 0,1 0 0 0 0,3 4 0 0 0,-6-7-26 0 0,0-1-1 0 0,0 1 1 0 0,0-1-1 0 0,0 1 1 0 0,0-1 0 0 0,0 1-1 0 0,0-1 1 0 0,0 0-1 0 0,0 1 1 0 0,0-1-1 0 0,0 0 1 0 0,0 0-1 0 0,0 0 1 0 0,0 0-1 0 0,1 0 1 0 0,-1 0 0 0 0,0 0-1 0 0,0 0 1 0 0,0-1-1 0 0,0 1 1 0 0,0 0-1 0 0,0-1 1 0 0,0 1-1 0 0,0 0 1 0 0,0-1 0 0 0,1-1-1 0 0,4-1 74 0 0,-1 0-1 0 0,0-1 1 0 0,7-6-1 0 0,-9 7-46 0 0,6-5 35 0 0,0 0 0 0 0,0 0-1 0 0,-1 0 1 0 0,0-1 0 0 0,0-1-1 0 0,-1 1 1 0 0,0-1 0 0 0,8-17 0 0 0,-6 3 35 0 0,0 0 1 0 0,-1-1 0 0 0,-1 0 0 0 0,3-26 0 0 0,4-106 403 0 0,-14 143-464 0 0,0 0 0 0 0,-1 0 0 0 0,0-1 0 0 0,-1 1 1 0 0,-1 0-1 0 0,0 0 0 0 0,-10-25 0 0 0,10 31-23 0 0,0 1 0 0 0,-1 0 0 0 0,0 0 0 0 0,0 0 0 0 0,-1 0 0 0 0,0 0-1 0 0,0 1 1 0 0,-1 0 0 0 0,1 0 0 0 0,-1 1 0 0 0,-1-1 0 0 0,1 1 0 0 0,-1 1 0 0 0,-14-9 0 0 0,8 8 6 0 0,1 0-1 0 0,-1 1 1 0 0,0 0-1 0 0,-1 1 1 0 0,1 0-1 0 0,-1 1 1 0 0,1 1-1 0 0,-1 0 1 0 0,0 1-1 0 0,1 0 1 0 0,-1 1-1 0 0,1 1 1 0 0,-22 5-1 0 0,20-3-16 0 0,7-2 1 0 0,0 0-1 0 0,-1 0 1 0 0,1-1-1 0 0,-1 0 1 0 0,0 0 0 0 0,-12-1-1 0 0,12-1 60 0 0,16 1-15 0 0,15 0-15 0 0,6-7-44 0 0,-1-2 1 0 0,0 0-1 0 0,28-15 1 0 0,-40 18-6 0 0,6-3-2 0 0,1-1 0 0 0,-1-1 0 0 0,0-1 0 0 0,-1-1 0 0 0,22-18 0 0 0,-17 6-7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3.055"/>
    </inkml:context>
    <inkml:brush xml:id="br0">
      <inkml:brushProperty name="width" value="0.05" units="cm"/>
      <inkml:brushProperty name="height" value="0.05" units="cm"/>
      <inkml:brushProperty name="color" value="#004F8B"/>
    </inkml:brush>
  </inkml:definitions>
  <inkml:trace contextRef="#ctx0" brushRef="#br0">25 0 18591 0 0,'-1'10'35'0'0,"-1"-4"-93"0"0,-4 5 723 0 0,3-7-453 0 0,2-2-122 0 0,0-1 1 0 0,1 1-1 0 0,-1 0 0 0 0,0-1 1 0 0,1 1-1 0 0,-1 0 0 0 0,1 0 1 0 0,-1-1-1 0 0,1 1 0 0 0,0 0 0 0 0,0 3 1 0 0,-4 27 696 0 0,2 1-1 0 0,2 42 1 0 0,11 74 903 0 0,2 44-470 0 0,-5-34-706 0 0,-4-126-353 0 0,1-1-1 0 0,18 58 0 0 0,-20-81-121 0 0,0-1 0 0 0,1 1 0 0 0,0-1 0 0 0,0 0 0 0 0,1 0 0 0 0,0 0 0 0 0,10 11 0 0 0,-13-17-26 0 0,0 0-1 0 0,0 0 1 0 0,0 0 0 0 0,0 0 0 0 0,0 0 0 0 0,1-1 0 0 0,-1 1-1 0 0,0-1 1 0 0,1 0 0 0 0,0 0 0 0 0,-1 0 0 0 0,1 0 0 0 0,-1 0 0 0 0,1 0-1 0 0,0-1 1 0 0,0 1 0 0 0,-1-1 0 0 0,1 0 0 0 0,0 0 0 0 0,0 0 0 0 0,0 0-1 0 0,-1 0 1 0 0,1-1 0 0 0,0 1 0 0 0,0-1 0 0 0,-1 1 0 0 0,1-1-1 0 0,0 0 1 0 0,2-2 0 0 0,6-2 45 0 0,-1-1-1 0 0,18-12 0 0 0,-4-3 31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3.335"/>
    </inkml:context>
    <inkml:brush xml:id="br0">
      <inkml:brushProperty name="width" value="0.05" units="cm"/>
      <inkml:brushProperty name="height" value="0.05" units="cm"/>
      <inkml:brushProperty name="color" value="#004F8B"/>
    </inkml:brush>
  </inkml:definitions>
  <inkml:trace contextRef="#ctx0" brushRef="#br0">32 32 16783 0 0,'-3'7'74'0'0,"-1"2"150"0"0,-4 25 845 0 0,5-18-874 0 0,-2 4 572 0 0,2 1 1 0 0,0 0 0 0 0,1 40-1 0 0,2-53-663 0 0,1-1-1 0 0,0 1 1 0 0,1-1 0 0 0,0 0-1 0 0,0 0 1 0 0,0 1-1 0 0,1-1 1 0 0,0-1-1 0 0,1 1 1 0 0,-1 0-1 0 0,1-1 1 0 0,0 0 0 0 0,1 0-1 0 0,7 9 1 0 0,-8-12-78 0 0,0-1 1 0 0,-1 1 0 0 0,1-1-1 0 0,0 0 1 0 0,0 0-1 0 0,1 0 1 0 0,-1 0 0 0 0,0-1-1 0 0,1 0 1 0 0,-1 0 0 0 0,0 0-1 0 0,1 0 1 0 0,0-1-1 0 0,-1 1 1 0 0,8-2 0 0 0,6 1 82 0 0,-1-2 0 0 0,28-5 0 0 0,-16 0 27 0 0,-1-1 0 0 0,-1-1 0 0 0,0-2 0 0 0,0-1 1 0 0,-1 0-1 0 0,0-2 0 0 0,-1-1 0 0 0,-1-1 0 0 0,0-1 0 0 0,36-36 0 0 0,-54 48-51 0 0,0-1-1 0 0,-1 0 0 0 0,0 0 1 0 0,0-1-1 0 0,0 0 1 0 0,-1 0-1 0 0,5-12 1 0 0,-8 17-49 0 0,0-1 0 0 0,0 0 0 0 0,0 1 0 0 0,-1-1 0 0 0,1 0 0 0 0,-1 0 0 0 0,0 1 1 0 0,0-1-1 0 0,0 0 0 0 0,0 0 0 0 0,-1 0 0 0 0,1 1 0 0 0,-1-1 0 0 0,1 0 0 0 0,-1 1 1 0 0,0-1-1 0 0,0 0 0 0 0,0 1 0 0 0,-1-1 0 0 0,1 1 0 0 0,-1-1 0 0 0,1 1 0 0 0,-1 0 1 0 0,0 0-1 0 0,-2-3 0 0 0,0 1 15 0 0,1 1-1 0 0,-1 0 1 0 0,0 0 0 0 0,-1 0 0 0 0,1 0 0 0 0,0 1-1 0 0,-1-1 1 0 0,1 1 0 0 0,-1 0 0 0 0,0 0 0 0 0,0 1-1 0 0,-8-2 1 0 0,-4 1 69 0 0,0 0 0 0 0,-25 1 0 0 0,5 1 58 0 0,24-1-46 0 0,-23 2 0 0 0,32 0-95 0 0,0 0 0 0 0,0-1 0 0 0,0 1 0 0 0,0 1-1 0 0,0-1 1 0 0,1 1 0 0 0,-1-1 0 0 0,0 1 0 0 0,-5 4-1 0 0,9-6-33 0 0,0-1-1 0 0,0 2 1 0 0,0-1-1 0 0,0 0 0 0 0,0 0 1 0 0,0 0-1 0 0,-1 0 1 0 0,1 0-1 0 0,0 0 0 0 0,0 0 1 0 0,0 0-1 0 0,0 0 0 0 0,0 0 1 0 0,0 0-1 0 0,0 0 1 0 0,0 0-1 0 0,-1 0 0 0 0,1 0 1 0 0,0 0-1 0 0,0 0 0 0 0,0 0 1 0 0,0 1-1 0 0,0-1 1 0 0,0 0-1 0 0,0 0 0 0 0,0 0 1 0 0,0 0-1 0 0,0 0 1 0 0,0 0-1 0 0,0 0 0 0 0,0 0 1 0 0,0 1-1 0 0,0-1 0 0 0,0 0 1 0 0,0 0-1 0 0,0 0 1 0 0,0 0-1 0 0,0 0 0 0 0,0 0 1 0 0,0 0-1 0 0,0 1 0 0 0,0-1 1 0 0,0 0-1 0 0,0 0 1 0 0,0 0-1 0 0,0 0 0 0 0,0 0 1 0 0,0 0-1 0 0,0 0 0 0 0,0 0 1 0 0,0 1-1 0 0,0-1 1 0 0,0 0-1 0 0,0 0 0 0 0,0 0 1 0 0,0 0-1 0 0,0 0 1 0 0,1 0-1 0 0,-1 0 0 0 0,0 0 1 0 0,0 0-1 0 0,0 0 0 0 0,0 0 1 0 0,0 0-1 0 0,0 0 1 0 0,0 1-1 0 0,0-1 0 0 0,1 0 1 0 0,-1 0-1 0 0,4 1 78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3.749"/>
    </inkml:context>
    <inkml:brush xml:id="br0">
      <inkml:brushProperty name="width" value="0.05" units="cm"/>
      <inkml:brushProperty name="height" value="0.05" units="cm"/>
      <inkml:brushProperty name="color" value="#004F8B"/>
    </inkml:brush>
  </inkml:definitions>
  <inkml:trace contextRef="#ctx0" brushRef="#br0">1 219 26279 0 0,'7'4'0'0'0,"-4"1"0"0"0,0 5 1 0 0,-1 19-3 0 0,-2-28 2 0 0,9 160-55 0 0,-1-63 25 0 0,-7-82 33 0 0,15 431 200 0 0,-16-446 101 0 0,0-7-125 0 0,0-10-111 0 0,4-217 454 0 0,0 166-463 0 0,19-96 1 0 0,-10 79-32 0 0,-6 41-21 0 0,11-45 0 0 0,-14 75-9 0 0,0 0 0 0 0,1 0 0 0 0,1 0 0 0 0,0 1 0 0 0,0 0 1 0 0,1 0-1 0 0,14-17 0 0 0,-7 13 0 0 0,0 2 0 0 0,1 0 0 0 0,0 1 0 0 0,1 1 0 0 0,0 0 0 0 0,1 1 0 0 0,20-10 0 0 0,-12 9 2 0 0,-1 2-1 0 0,1 0 0 0 0,1 2 1 0 0,49-10-1 0 0,-70 17 2 0 0,1 0-1 0 0,-1 1 0 0 0,1-1 1 0 0,-1 1-1 0 0,1 0 1 0 0,0 1-1 0 0,-1-1 0 0 0,1 1 1 0 0,-1 0-1 0 0,1 1 1 0 0,-1-1-1 0 0,0 1 1 0 0,0 0-1 0 0,0 1 0 0 0,0-1 1 0 0,0 1-1 0 0,0 0 1 0 0,0 0-1 0 0,-1 0 0 0 0,0 1 1 0 0,1 0-1 0 0,-1 0 1 0 0,-1 0-1 0 0,1 0 1 0 0,0 0-1 0 0,-1 1 0 0 0,0-1 1 0 0,0 1-1 0 0,-1 0 1 0 0,1 0-1 0 0,1 6 0 0 0,0-3 18 0 0,-1 0 0 0 0,0 1 0 0 0,-1-1 0 0 0,0 1 0 0 0,0 0 0 0 0,-1 0-1 0 0,0 0 1 0 0,0-1 0 0 0,-1 1 0 0 0,0 0 0 0 0,-1 0 0 0 0,0 0 0 0 0,0 0-1 0 0,-1 0 1 0 0,0-1 0 0 0,-1 1 0 0 0,0-1 0 0 0,0 0 0 0 0,-1 1 0 0 0,0-1-1 0 0,0-1 1 0 0,-6 9 0 0 0,-10 8 112 0 0,-2-1-1 0 0,-1-1 1 0 0,0-1 0 0 0,-43 29-1 0 0,57-43-102 0 0,-11 7 54 0 0,-1 0 0 0 0,0-2 0 0 0,-1-1 0 0 0,0 0 0 0 0,-1-2-1 0 0,-39 12 1 0 0,60-21-74 0 0,-20 4 68 0 0,21-4-68 0 0,-1 1 0 0 0,1-1 0 0 0,0 0 0 0 0,-1 0-1 0 0,1 0 1 0 0,0 0 0 0 0,0-1 0 0 0,-1 1 0 0 0,1 0-1 0 0,0 0 1 0 0,0-1 0 0 0,0 1 0 0 0,-1-1 0 0 0,-1 0-1 0 0,1-4 49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4.300"/>
    </inkml:context>
    <inkml:brush xml:id="br0">
      <inkml:brushProperty name="width" value="0.05" units="cm"/>
      <inkml:brushProperty name="height" value="0.05" units="cm"/>
      <inkml:brushProperty name="color" value="#004F8B"/>
    </inkml:brush>
  </inkml:definitions>
  <inkml:trace contextRef="#ctx0" brushRef="#br0">1 3 24823 0 0,'11'-2'0'0'0,"5"1"0"0"0,-15 2 0 0 0,0-1 0 0 0,0 0 0 0 0,0 0 0 0 0,-1 1 0 0 0,1-1 0 0 0,0 1 0 0 0,0-1 0 0 0,0 1 0 0 0,0-1 0 0 0,0 1 0 0 0,0 0 0 0 0,-1-1 0 0 0,1 1 0 0 0,0 1 0 0 0,16 20 3 0 0,-7-7 5 0 0,-2 1 0 0 0,0-1-1 0 0,-1 1 1 0 0,0 1 0 0 0,-1-1 0 0 0,4 20 0 0 0,-8-27-1 0 0,3 13 36 0 0,-1-1-1 0 0,0 1 1 0 0,-2 0 0 0 0,0 41 0 0 0,-4-41 48 0 0,0 1-1 0 0,-7 22 1 0 0,7-38-17 0 0,0 0-1 0 0,0 0 1 0 0,-1-1-1 0 0,0 1 1 0 0,0-1-1 0 0,-1 1 1 0 0,1-1 0 0 0,-2 0-1 0 0,1 0 1 0 0,-7 6-1 0 0,7-7 281 0 0,5-6 54 0 0,9-8-116 0 0,23-36-59 0 0,191-231 624 0 0,-219 271-836 0 0,-1 0 0 0 0,1 1 0 0 0,1-1 0 0 0,-1 1 0 0 0,0 1 0 0 0,1-1 0 0 0,0 1 0 0 0,0 0 0 0 0,12-5 0 0 0,-15 8-13 0 0,0-1 0 0 0,1 0-1 0 0,-1 1 1 0 0,0 0 0 0 0,0-1 0 0 0,0 1 0 0 0,1 1 0 0 0,-1-1 0 0 0,0 0 0 0 0,0 1-1 0 0,0-1 1 0 0,1 1 0 0 0,-1 0 0 0 0,0 0 0 0 0,0 1 0 0 0,0-1 0 0 0,-1 0 0 0 0,1 1-1 0 0,0 0 1 0 0,0 0 0 0 0,-1 0 0 0 0,1 0 0 0 0,1 2 0 0 0,5 6 6 0 0,-1 0 1 0 0,0 0-1 0 0,-1 1 0 0 0,-1 0 1 0 0,7 14-1 0 0,-2-4 6 0 0,-5-10 7 0 0,-1 1 0 0 0,-1-1 0 0 0,0 1 0 0 0,0 0-1 0 0,-1 0 1 0 0,-1 0 0 0 0,0 1 0 0 0,-1-1 0 0 0,0 0-1 0 0,-2 22 1 0 0,1-31-2 0 0,-1 1 0 0 0,1 0 0 0 0,-1 0 0 0 0,0 0 0 0 0,-1-1-1 0 0,1 1 1 0 0,-1 0 0 0 0,-1 3 0 0 0,6 0 97 0 0,-2-7-120 0 0,-1 0 0 0 0,0 0 0 0 0,0 0 0 0 0,0 0 0 0 0,0 0 0 0 0,0 0 0 0 0,0 0 0 0 0,1 1 0 0 0,-1-1 0 0 0,0 0 0 0 0,0 0 0 0 0,0 0 0 0 0,0 0 0 0 0,0 0 0 0 0,1 0 0 0 0,-1 0 0 0 0,0 0 0 0 0,0 0 0 0 0,0 0 0 0 0,0 0 0 0 0,1 0 0 0 0,-1 0 0 0 0,0 0 0 0 0,0 0 0 0 0,0 0 1 0 0,0 0-1 0 0,1 0 0 0 0,-1 0 0 0 0,0 0 0 0 0,0 0 0 0 0,0 0 0 0 0,0 0 0 0 0,1 0 0 0 0,-1 0 0 0 0,0-1 0 0 0,0 1 0 0 0,0 0 0 0 0,0 0 0 0 0,0 0 0 0 0,0 0 0 0 0,1 0 0 0 0,-1 0 0 0 0,0-1 0 0 0,0 1 0 0 0,0 0 0 0 0,0 0 0 0 0,0 0 0 0 0,0 0 0 0 0,0 0 0 0 0,0-1 0 0 0,0 1 0 0 0,0 0 0 0 0,0 0 0 0 0,0 0 0 0 0,5-12 18 0 0,0 1-1 0 0,1 0 0 0 0,0 0 0 0 0,10-12 0 0 0,2-5-11 0 0,0-1 0 0 0,2 1 0 0 0,0 1-1 0 0,2 1 1 0 0,0 0-1 0 0,39-32 1 0 0,15-1 3 0 0,-65 52-8 0 0,1 0 1 0 0,0 1 0 0 0,0 0 0 0 0,0 1-1 0 0,16-5 1 0 0,-26 9-3 0 0,0 1 0 0 0,1-1 0 0 0,-1 1 0 0 0,0-1 0 0 0,0 1 0 0 0,1 0 0 0 0,-1 0 0 0 0,0 0 0 0 0,0 1 0 0 0,1-1 0 0 0,-1 0 0 0 0,0 1 0 0 0,0-1 0 0 0,1 1 0 0 0,-1 0 0 0 0,4 2 0 0 0,-4-1 4 0 0,1 0-1 0 0,0 0 1 0 0,-1 0-1 0 0,1 0 1 0 0,-1 1-1 0 0,1-1 1 0 0,-1 1 0 0 0,0 0-1 0 0,0 0 1 0 0,1 3-1 0 0,3 7 34 0 0,0 0-1 0 0,-1 0 0 0 0,-1 0 1 0 0,3 19-1 0 0,-6-32-36 0 0,2 17 107 0 0,-1 0 0 0 0,0 0 0 0 0,-1 0 1 0 0,-2 30-1 0 0,-3-12 193 0 0,-10 45-1 0 0,11-67-229 0 0,1 1 0 0 0,0 0-1 0 0,0 0 1 0 0,2 20 0 0 0,3-19-14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4.648"/>
    </inkml:context>
    <inkml:brush xml:id="br0">
      <inkml:brushProperty name="width" value="0.05" units="cm"/>
      <inkml:brushProperty name="height" value="0.05" units="cm"/>
      <inkml:brushProperty name="color" value="#004F8B"/>
    </inkml:brush>
  </inkml:definitions>
  <inkml:trace contextRef="#ctx0" brushRef="#br0">224 337 16072 0 0,'12'-6'0'0'0,"-1"0"2"0"0,-5 3 5 0 0,-4 1 20 0 0,0 1 14 0 0,1 0-2 0 0,0 0 260 0 0,-1-1 1 0 0,0 1-1 0 0,1 0 1 0 0,-1-1-1 0 0,0 0 1 0 0,0 1-1 0 0,3-4 1 0 0,5-3 19 0 0,79-43 2736 0 0,28-20-787 0 0,-93 55-1807 0 0,-1-2 0 0 0,34-32 0 0 0,-54 47-400 0 0,-1 0 0 0 0,1-1 0 0 0,-1 1 0 0 0,0 0 1 0 0,0-1-1 0 0,0 1 0 0 0,-1-1 0 0 0,1 1 1 0 0,1-6-1 0 0,-3 8-33 0 0,0 0 1 0 0,0 0 0 0 0,1-1-1 0 0,-1 1 1 0 0,0 0 0 0 0,0-1-1 0 0,0 1 1 0 0,0 0-1 0 0,0 0 1 0 0,-1-1 0 0 0,1 1-1 0 0,0 0 1 0 0,-1 0-1 0 0,1-1 1 0 0,0 1 0 0 0,-1 0-1 0 0,0 0 1 0 0,1 0 0 0 0,-1 0-1 0 0,0 0 1 0 0,1 0-1 0 0,-1 0 1 0 0,0 0 0 0 0,0 0-1 0 0,0 0 1 0 0,0 0-1 0 0,0 0 1 0 0,0 1 0 0 0,0-1-1 0 0,0 0 1 0 0,-2 0 0 0 0,-3-2 48 0 0,-1 1 1 0 0,0-1 0 0 0,0 1-1 0 0,0 1 1 0 0,0 0 0 0 0,0 0-1 0 0,0 0 1 0 0,-1 1 0 0 0,1 0 0 0 0,-13 1-1 0 0,0 2 137 0 0,1 1 0 0 0,-33 10-1 0 0,28-5 11 0 0,-1 1 0 0 0,1 1 0 0 0,1 1 0 0 0,0 1 0 0 0,-40 30 0 0 0,20-7 117 0 0,-66 69 1 0 0,106-102-335 0 0,-15 16 52 0 0,-20 27-1 0 0,34-41-49 0 0,0 1 1 0 0,1 0-1 0 0,0 0 1 0 0,0 0 0 0 0,0 0-1 0 0,0 0 1 0 0,1 0 0 0 0,0 1-1 0 0,1-1 1 0 0,-2 10-1 0 0,3-12-5 0 0,0 0-1 0 0,0 0 1 0 0,0 0-1 0 0,1 0 0 0 0,-1 0 1 0 0,1 0-1 0 0,0 0 1 0 0,1 0-1 0 0,-1 0 0 0 0,0-1 1 0 0,1 1-1 0 0,0 0 1 0 0,0-1-1 0 0,0 0 0 0 0,1 1 1 0 0,-1-1-1 0 0,1 0 1 0 0,-1 0-1 0 0,1 0 0 0 0,0 0 1 0 0,0-1-1 0 0,1 1 1 0 0,-1-1-1 0 0,0 0 1 0 0,1 0-1 0 0,5 3 0 0 0,6 1 2 0 0,0 0-1 0 0,0-1 0 0 0,0-1 0 0 0,1 0 0 0 0,21 2 1 0 0,-12-3-3 0 0,0 0 1 0 0,0-2 0 0 0,1 0 0 0 0,-1-2 0 0 0,0-1-1 0 0,1-1 1 0 0,-1-1 0 0 0,0-1 0 0 0,-1-2-1 0 0,0 0 1 0 0,0-1 0 0 0,0-2 0 0 0,34-18-1 0 0,4-9-8 0 0,-34 15-1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4.962"/>
    </inkml:context>
    <inkml:brush xml:id="br0">
      <inkml:brushProperty name="width" value="0.05" units="cm"/>
      <inkml:brushProperty name="height" value="0.05" units="cm"/>
      <inkml:brushProperty name="color" value="#004F8B"/>
    </inkml:brush>
  </inkml:definitions>
  <inkml:trace contextRef="#ctx0" brushRef="#br0">0 169 14672 0 0,'1'2'34'0'0,"1"0"53"0"0,0 0 37 0 0,1 2 111 0 0,5 7 608 0 0,-7-7-690 0 0,2 12 515 0 0,-1 1 1 0 0,-1-1 0 0 0,-2 29 0 0 0,0-22-161 0 0,3 26 1 0 0,-1-42-399 0 0,0 0 0 0 0,1 0 0 0 0,-1 0 0 0 0,1 0 1 0 0,1-1-1 0 0,-1 1 0 0 0,1-1 0 0 0,4 8 0 0 0,-7-14-101 0 0,1 1 13 0 0,-1-1-1 0 0,1 0 1 0 0,-1 1-1 0 0,0-1 0 0 0,0 0 1 0 0,1 1-1 0 0,-1-1 1 0 0,0 0-1 0 0,0 1 1 0 0,1-1-1 0 0,-1 1 1 0 0,0-1-1 0 0,0 0 0 0 0,0 1 1 0 0,0-1-1 0 0,1 1 1 0 0,-1-1-1 0 0,0 1 1 0 0,0-1-1 0 0,0 0 1 0 0,0 1-1 0 0,0-1 1 0 0,0 1-1 0 0,0-1 0 0 0,0 1 1 0 0,-1-1-1 0 0,1 1 1 0 0,0-1-1 0 0,0 0 1 0 0,0 1-1 0 0,0-1 1 0 0,0 1-1 0 0,-1-1 1 0 0,1 0-1 0 0,0 1 0 0 0,0-1 1 0 0,-1 1-1 0 0,0 0 1 0 0,1 0 54 0 0,-1-1-54 0 0,1 0 1 0 0,0 0 0 0 0,0 0-1 0 0,0 1 1 0 0,0-1-1 0 0,-1 0 1 0 0,1 0 0 0 0,0 0-1 0 0,0 1 1 0 0,0-1-1 0 0,0 0 1 0 0,0 0 0 0 0,0 1-1 0 0,0-1 1 0 0,-1 0-1 0 0,1 0 1 0 0,0 1 0 0 0,0-1-1 0 0,0 0 1 0 0,0 0 0 0 0,0 1-1 0 0,0-1 1 0 0,0 0-1 0 0,0 0 1 0 0,1 1 0 0 0,-1-1-1 0 0,0 0 1 0 0,0 0-1 0 0,0 1 1 0 0,0-1 0 0 0,0 0-1 0 0,0 0 1 0 0,0 0-1 0 0,1 1 1 0 0,-1-1 0 0 0,0 0-1 0 0,11 3 489 0 0,13-7-52 0 0,-4-3-214 0 0,0-1-1 0 0,20-11 1 0 0,-32 15-164 0 0,-1-1 1 0 0,0 0-1 0 0,0 0 1 0 0,-1 0-1 0 0,1-1 1 0 0,-1 0-1 0 0,0 0 0 0 0,6-11 1 0 0,7-13 420 0 0,-1-1 1 0 0,25-65-1 0 0,10-18 1105 0 0,-48 106-1428 0 0,0 0-1 0 0,0 1 0 0 0,1-1 0 0 0,0 1 1 0 0,12-11-1 0 0,-14 14-102 0 0,1 1 1 0 0,0-1-1 0 0,0 1 0 0 0,0 0 1 0 0,0 0-1 0 0,0 0 0 0 0,0 1 1 0 0,1 0-1 0 0,-1 0 0 0 0,8-1 1 0 0,-12 3-25 0 0,0 0 1 0 0,1 0 0 0 0,-1 0 0 0 0,0 0-1 0 0,1 0 1 0 0,-1 0 0 0 0,0 1-1 0 0,1-1 1 0 0,-1 1 0 0 0,0-1-1 0 0,0 1 1 0 0,1-1 0 0 0,-1 1-1 0 0,0 0 1 0 0,0-1 0 0 0,0 1 0 0 0,0 0-1 0 0,0 0 1 0 0,0 0 0 0 0,0 0-1 0 0,0 0 1 0 0,0 0 0 0 0,0 0-1 0 0,-1 0 1 0 0,2 3 0 0 0,2 3 45 0 0,0 0 0 0 0,-1 0 0 0 0,3 8 0 0 0,-5-12-62 0 0,5 16 9 0 0,0-1-1 0 0,-2 0 0 0 0,0 1 0 0 0,-1 0 1 0 0,-1 0-1 0 0,-1 0 0 0 0,-1 0 0 0 0,0 0 0 0 0,-2 0 1 0 0,0 0-1 0 0,-1 0 0 0 0,-1-1 0 0 0,0 1 1 0 0,-2-1-1 0 0,0 0 0 0 0,-9 19 0 0 0,13-33-38 0 0,-11 25 34 0 0,12-27-38 0 0,0 0 1 0 0,1 0-1 0 0,-1 1 0 0 0,1-1 0 0 0,-1 0 0 0 0,1 0 0 0 0,0 0 0 0 0,0 0 0 0 0,0 0 0 0 0,0 1 0 0 0,0 2 0 0 0,1-3-2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5.213"/>
    </inkml:context>
    <inkml:brush xml:id="br0">
      <inkml:brushProperty name="width" value="0.05" units="cm"/>
      <inkml:brushProperty name="height" value="0.05" units="cm"/>
      <inkml:brushProperty name="color" value="#004F8B"/>
    </inkml:brush>
  </inkml:definitions>
  <inkml:trace contextRef="#ctx0" brushRef="#br0">37 11 19999 0 0,'0'0'47'0'0,"0"-2"58"0"0,-2 0 39 0 0,-3-1 145 0 0,-6 0 366 0 0,5 4-109 0 0,-3 5 82 0 0,8-6-602 0 0,1 1 1 0 0,0-1 0 0 0,0 0-1 0 0,-1 0 1 0 0,1 0 0 0 0,0 1-1 0 0,0-1 1 0 0,0 0 0 0 0,0 0-1 0 0,-1 1 1 0 0,1-1 0 0 0,0 0-1 0 0,0 1 1 0 0,0-1 0 0 0,0 0-1 0 0,0 0 1 0 0,0 1 0 0 0,0-1-1 0 0,0 0 1 0 0,0 1 0 0 0,0-1-1 0 0,0 0 1 0 0,0 1 0 0 0,0-1-1 0 0,0 0 1 0 0,0 0 0 0 0,0 1-1 0 0,0 10 327 0 0,0 1-1 0 0,0-1 0 0 0,2 0 1 0 0,-1 0-1 0 0,1 0 0 0 0,1 0 1 0 0,7 19-1 0 0,-2-8-87 0 0,0 0 0 0 0,-2 1 0 0 0,0-1 0 0 0,-2 2 0 0 0,0-1 0 0 0,0 25-1 0 0,11 80 230 0 0,1 7-42 0 0,-13-96-281 0 0,2 0 1 0 0,1-1-1 0 0,2 0 1 0 0,13 38-1 0 0,-16-57-90 0 0,4 9 191 0 0,-8-26-220 0 0,0-1-1 0 0,0 1 1 0 0,0-1-1 0 0,0 1 1 0 0,0-1-1 0 0,1 1 1 0 0,-1-1-1 0 0,0 0 0 0 0,1 0 1 0 0,-1 1-1 0 0,1-1 1 0 0,-1 0-1 0 0,1 0 1 0 0,2 0-1 0 0,1 1 163 0 0,-2 1-5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5.399"/>
    </inkml:context>
    <inkml:brush xml:id="br0">
      <inkml:brushProperty name="width" value="0.05" units="cm"/>
      <inkml:brushProperty name="height" value="0.05" units="cm"/>
      <inkml:brushProperty name="color" value="#004F8B"/>
    </inkml:brush>
  </inkml:definitions>
  <inkml:trace contextRef="#ctx0" brushRef="#br0">1 122 21711 0 0,'11'-6'1'0'0,"-6"3"-1"0"0,1 0 2 0 0,-1 0 8 0 0,-3 2 26 0 0,-1 0 18 0 0,2 0-2 0 0,1 0 1173 0 0,-4 1-1203 0 0,0 0-1 0 0,0 0 0 0 0,0 1 0 0 0,0-1 1 0 0,0 0-1 0 0,0 0 0 0 0,0 0 1 0 0,0 0-1 0 0,0 0 0 0 0,0 0 0 0 0,0 0 1 0 0,0 0-1 0 0,0 0 0 0 0,0 0 1 0 0,0 0-1 0 0,0 0 0 0 0,0 0 1 0 0,0 0-1 0 0,0 1 0 0 0,0-1 0 0 0,0 0 1 0 0,0 0-1 0 0,0 0 0 0 0,0 0 1 0 0,0 0-1 0 0,0 0 0 0 0,0 0 0 0 0,0 0 1 0 0,0 0-1 0 0,0 0 0 0 0,0 0 1 0 0,1 0-1 0 0,-1 0 0 0 0,0 0 1 0 0,0 0-1 0 0,0 0 0 0 0,0 0 0 0 0,0 0 1 0 0,0 0-1 0 0,0 0 0 0 0,0 0 1 0 0,0 0-1 0 0,0 0 0 0 0,0 0 0 0 0,0 0 1 0 0,0 0-1 0 0,1 0 0 0 0,-1 0 1 0 0,0 0-1 0 0,0 0 0 0 0,0 0 0 0 0,0 0 1 0 0,0 0-1 0 0,0 0 0 0 0,0 0 1 0 0,0 0-1 0 0,0 0 0 0 0,0 0 1 0 0,0 0-1 0 0,0 0 0 0 0,0 0 0 0 0,0-1 1 0 0,0 1-1 0 0,0 0 0 0 0,0 0 1 0 0,125-38 5169 0 0,-86 24-4024 0 0,-26 8-718 0 0,1 2 0 0 0,0-1 0 0 0,19-2 0 0 0,155-15-341 0 0,-151 18-108 0 0,-6 1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6.322"/>
    </inkml:context>
    <inkml:brush xml:id="br0">
      <inkml:brushProperty name="width" value="0.05" units="cm"/>
      <inkml:brushProperty name="height" value="0.05" units="cm"/>
      <inkml:brushProperty name="color" value="#004F8B"/>
    </inkml:brush>
  </inkml:definitions>
  <inkml:trace contextRef="#ctx0" brushRef="#br0">463 25 7136 0 0,'1'1'15'0'0,"-1"0"-13"0"0,0 0-7 0 0,0-1-6 0 0,-1 0-2 0 0,-4-2 77 0 0,-2-2 116 0 0,-38-18 596 0 0,45 22-767 0 0,0 0 1 0 0,0 0-1 0 0,0 1 1 0 0,0-1-1 0 0,0 0 0 0 0,0 0 1 0 0,0 0-1 0 0,0 0 1 0 0,0 0-1 0 0,0 0 1 0 0,0 0-1 0 0,0 0 1 0 0,0 0-1 0 0,0 0 1 0 0,0 1-1 0 0,0-1 0 0 0,0 0 1 0 0,0 0-1 0 0,0 0 1 0 0,0 0-1 0 0,0 0 1 0 0,0 0-1 0 0,0 0 1 0 0,0 0-1 0 0,0 0 1 0 0,0 0-1 0 0,0 0 0 0 0,0 1 1 0 0,0-1-1 0 0,0 0 1 0 0,-1 0-1 0 0,1 0 1 0 0,0 0-1 0 0,0 0 1 0 0,0 0-1 0 0,0 0 1 0 0,0 0-1 0 0,0 0 0 0 0,0 0 1 0 0,0 0-1 0 0,0 0 1 0 0,0 0-1 0 0,0 0 1 0 0,-1 0-1 0 0,1 0 1 0 0,0 0-1 0 0,0 0 0 0 0,0 0 1 0 0,0 0-1 0 0,0 0 1 0 0,0 0-1 0 0,0 0 1 0 0,0 0-1 0 0,0 0 1 0 0,0 0-1 0 0,-1 0 1 0 0,1 0-1 0 0,0 0 0 0 0,0 0 1 0 0,0 0-1 0 0,0 0 1 0 0,0 0-1 0 0,0 0 1 0 0,0-1-1 0 0,0 1 1 0 0,0 0-1 0 0,-2 33 1095 0 0,0 0 0 0 0,-2 0-1 0 0,-11 41 1 0 0,-35 100 589 0 0,21-79-1006 0 0,-2 4-150 0 0,-19 74 240 0 0,-37 372 639 0 0,50 48-275 0 0,44 3-174 0 0,-1-312-562 0 0,-6 798 958 0 0,-19-279-463 0 0,4 71 89 0 0,11-482-529 0 0,5 146 156 0 0,0 4-30 0 0,-8-137-155 0 0,-10 1146 1064 0 0,-12-817-750 0 0,14-606-627 0 0,10-100-93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03T03:43:47.232"/>
    </inkml:context>
    <inkml:brush xml:id="br0">
      <inkml:brushProperty name="width" value="0.05" units="cm"/>
      <inkml:brushProperty name="height" value="0.05" units="cm"/>
      <inkml:brushProperty name="color" value="#004F8B"/>
    </inkml:brush>
  </inkml:definitions>
  <inkml:trace contextRef="#ctx0" brushRef="#br0">187 163 17183 0 0,'0'0'696'0'0,"1"4"95"0"0,4 16-64 0 0,-1 0 1 0 0,-1 0-1 0 0,1 26 0 0 0,-4 66 436 0 0,-1-76-708 0 0,-7 46 0 0 0,6-70-364 0 0,-1 1 1 0 0,0-1-1 0 0,0 0 0 0 0,-1 0 1 0 0,-1 0-1 0 0,0-1 1 0 0,-8 13-1 0 0,12-21-63 0 0,0-1 0 0 0,-1 0 1 0 0,0 0-1 0 0,1 1 0 0 0,-1-1 0 0 0,0 0 0 0 0,0 0 0 0 0,0-1 0 0 0,0 1 0 0 0,-1 0 0 0 0,1-1 0 0 0,0 1 0 0 0,-1-1 1 0 0,1 0-1 0 0,-1 0 0 0 0,1 0 0 0 0,-1 0 0 0 0,-4 1 0 0 0,4-2-3 0 0,0 0 1 0 0,1 0-1 0 0,-1-1 1 0 0,1 1-1 0 0,-1-1 1 0 0,0 1-1 0 0,1-1 1 0 0,-1 0-1 0 0,1 0 0 0 0,-1 0 1 0 0,1 0-1 0 0,0-1 1 0 0,-1 1-1 0 0,1-1 1 0 0,0 1-1 0 0,0-1 1 0 0,0 0-1 0 0,0 0 0 0 0,-2-2 1 0 0,-3-4 23 0 0,1 1 0 0 0,0-1 0 0 0,1 0 0 0 0,-1 0 0 0 0,2-1 0 0 0,-1 1 0 0 0,1-1 0 0 0,0 0 0 0 0,1-1 0 0 0,0 1 0 0 0,-3-18 0 0 0,4 13-2 0 0,1 0 1 0 0,0 0-1 0 0,2 0 1 0 0,-1 0-1 0 0,2 0 1 0 0,0 0 0 0 0,6-23-1 0 0,-1 14 6 0 0,1 0 0 0 0,1 0 1 0 0,1 1-1 0 0,2 0 0 0 0,0 1 0 0 0,1 0 0 0 0,1 1 1 0 0,0 0-1 0 0,25-23 0 0 0,-25 30-15 0 0,0 0 0 0 0,1 1 0 0 0,1 1 0 0 0,0 1 0 0 0,0 0 0 0 0,1 1 0 0 0,0 1 0 0 0,0 1 0 0 0,1 0 0 0 0,0 1 0 0 0,1 1 0 0 0,22-3 0 0 0,-16 4 13 0 0,1 1 0 0 0,0 2 1 0 0,0 0-1 0 0,0 2 0 0 0,0 1 0 0 0,0 1 0 0 0,0 1 0 0 0,31 9 0 0 0,-47-10-19 0 0,0 0 0 0 0,0 1-1 0 0,0 0 1 0 0,0 0-1 0 0,-1 1 1 0 0,0 0-1 0 0,0 1 1 0 0,0 0-1 0 0,-1 1 1 0 0,9 7-1 0 0,-16-12-19 0 0,1 0 0 0 0,0 0 0 0 0,-1 0 0 0 0,1 0 0 0 0,-1 0 0 0 0,1 0 0 0 0,-1 0 0 0 0,0 1-1 0 0,0-1 1 0 0,0 0 0 0 0,0 1 0 0 0,-1-1 0 0 0,1 1 0 0 0,-1-1 0 0 0,1 1 0 0 0,-1-1 0 0 0,0 1 0 0 0,0 0 0 0 0,0-1 0 0 0,0 1 0 0 0,-1-1 0 0 0,1 1-1 0 0,-2 3 1 0 0,0 1 15 0 0,-1-1 0 0 0,0 1-1 0 0,-1-1 1 0 0,0 0-1 0 0,0 0 1 0 0,0 0-1 0 0,-7 7 1 0 0,-17 15 63 0 0,0-1 1 0 0,-2-2-1 0 0,-62 42 1 0 0,44-34-15 0 0,-25 19 41 0 0,-55 39 136 0 0,99-74-171 0 0,16-14 223 0 0,13-3-420 0 0,0 0-1 0 0,0-1 1 0 0,-1 1 0 0 0,1 0-1 0 0,0 0 1 0 0,0 0 0 0 0,0 0 0 0 0,0 0-1 0 0,-1-1 1 0 0,1 1 0 0 0,0 0 0 0 0,0 0-1 0 0,0 0 1 0 0,0 0 0 0 0,0-1 0 0 0,0 1-1 0 0,0 0 1 0 0,-1 0 0 0 0,1 0 0 0 0,0-1-1 0 0,0 1 1 0 0,0 0 0 0 0,0 0 0 0 0,0 0-1 0 0,0-1 1 0 0,0 1 0 0 0,0 0-1 0 0,0 0 1 0 0,0 0 0 0 0,0-1 0 0 0,0 1-1 0 0,0 0 1 0 0,1-1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E01B-320F-4ED0-8255-18C5EE76A814}"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0BA9A-814E-41A5-9CE5-70CA18F60943}" type="slidenum">
              <a:rPr lang="en-US" smtClean="0"/>
              <a:t>‹#›</a:t>
            </a:fld>
            <a:endParaRPr lang="en-US"/>
          </a:p>
        </p:txBody>
      </p:sp>
    </p:spTree>
    <p:extLst>
      <p:ext uri="{BB962C8B-B14F-4D97-AF65-F5344CB8AC3E}">
        <p14:creationId xmlns:p14="http://schemas.microsoft.com/office/powerpoint/2010/main" val="268171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ext Placeholder 42">
            <a:extLst>
              <a:ext uri="{FF2B5EF4-FFF2-40B4-BE49-F238E27FC236}">
                <a16:creationId xmlns:a16="http://schemas.microsoft.com/office/drawing/2014/main" id="{D048D520-8858-4E4E-8511-3306272E38FC}"/>
              </a:ext>
            </a:extLst>
          </p:cNvPr>
          <p:cNvSpPr>
            <a:spLocks noGrp="1"/>
          </p:cNvSpPr>
          <p:nvPr>
            <p:ph type="body" sz="quarter" idx="12" hasCustomPrompt="1"/>
          </p:nvPr>
        </p:nvSpPr>
        <p:spPr>
          <a:xfrm>
            <a:off x="556800" y="527928"/>
            <a:ext cx="11078400" cy="454205"/>
          </a:xfrm>
          <a:prstGeom prst="rect">
            <a:avLst/>
          </a:prstGeom>
        </p:spPr>
        <p:txBody>
          <a:bodyPr lIns="0" tIns="0" rIns="0" bIns="0"/>
          <a:lstStyle>
            <a:lvl1pPr marL="0" indent="0">
              <a:lnSpc>
                <a:spcPct val="100000"/>
              </a:lnSpc>
              <a:spcBef>
                <a:spcPts val="0"/>
              </a:spcBef>
              <a:buNone/>
              <a:defRPr sz="3200" baseline="0">
                <a:solidFill>
                  <a:schemeClr val="accent1"/>
                </a:solidFill>
                <a:latin typeface="Nokia Pure Headline Light" panose="020B0304020202020204" pitchFamily="34" charset="0"/>
              </a:defRPr>
            </a:lvl1pPr>
          </a:lstStyle>
          <a:p>
            <a:pPr lvl="0"/>
            <a:r>
              <a:rPr lang="en-US" noProof="0"/>
              <a:t>Click to edit headline</a:t>
            </a:r>
          </a:p>
        </p:txBody>
      </p:sp>
      <p:sp>
        <p:nvSpPr>
          <p:cNvPr id="4" name="Text Placeholder 42">
            <a:extLst>
              <a:ext uri="{FF2B5EF4-FFF2-40B4-BE49-F238E27FC236}">
                <a16:creationId xmlns:a16="http://schemas.microsoft.com/office/drawing/2014/main" id="{73EC6F19-4B79-4103-93C9-A7D00929D42E}"/>
              </a:ext>
            </a:extLst>
          </p:cNvPr>
          <p:cNvSpPr>
            <a:spLocks noGrp="1"/>
          </p:cNvSpPr>
          <p:nvPr>
            <p:ph type="body" sz="quarter" idx="13" hasCustomPrompt="1"/>
          </p:nvPr>
        </p:nvSpPr>
        <p:spPr>
          <a:xfrm>
            <a:off x="556800" y="1019360"/>
            <a:ext cx="11078400" cy="454205"/>
          </a:xfrm>
          <a:prstGeom prst="rect">
            <a:avLst/>
          </a:prstGeom>
        </p:spPr>
        <p:txBody>
          <a:bodyPr lIns="0" tIns="0" rIns="0" bIns="0"/>
          <a:lstStyle>
            <a:lvl1pPr marL="0" indent="0">
              <a:lnSpc>
                <a:spcPct val="100000"/>
              </a:lnSpc>
              <a:spcBef>
                <a:spcPts val="0"/>
              </a:spcBef>
              <a:buNone/>
              <a:defRPr sz="2400" baseline="0">
                <a:solidFill>
                  <a:schemeClr val="tx1"/>
                </a:solidFill>
                <a:latin typeface="Nokia Pure Headline Light" panose="020B0304020202020204" pitchFamily="34" charset="0"/>
              </a:defRPr>
            </a:lvl1pPr>
          </a:lstStyle>
          <a:p>
            <a:pPr lvl="0"/>
            <a:r>
              <a:rPr lang="en-US" noProof="0"/>
              <a:t>Click to edit </a:t>
            </a:r>
            <a:r>
              <a:rPr lang="en-US" noProof="0" err="1"/>
              <a:t>subheadline</a:t>
            </a:r>
            <a:endParaRPr lang="en-US" noProof="0"/>
          </a:p>
        </p:txBody>
      </p:sp>
      <p:sp>
        <p:nvSpPr>
          <p:cNvPr id="5" name="Text Placeholder 12">
            <a:extLst>
              <a:ext uri="{FF2B5EF4-FFF2-40B4-BE49-F238E27FC236}">
                <a16:creationId xmlns:a16="http://schemas.microsoft.com/office/drawing/2014/main" id="{725B0BB8-7D8D-1CFB-75CE-E19F62B9211C}"/>
              </a:ext>
            </a:extLst>
          </p:cNvPr>
          <p:cNvSpPr>
            <a:spLocks noGrp="1"/>
          </p:cNvSpPr>
          <p:nvPr>
            <p:ph type="body" sz="quarter" idx="15"/>
          </p:nvPr>
        </p:nvSpPr>
        <p:spPr>
          <a:xfrm>
            <a:off x="556451" y="1680000"/>
            <a:ext cx="11078400" cy="4158640"/>
          </a:xfrm>
          <a:prstGeom prst="rect">
            <a:avLst/>
          </a:prstGeom>
        </p:spPr>
        <p:txBody>
          <a:bodyPr lIns="0" tIns="0" rIns="0" bIns="0"/>
          <a:lstStyle>
            <a:lvl1pPr marL="0" indent="0">
              <a:lnSpc>
                <a:spcPct val="100000"/>
              </a:lnSpc>
              <a:spcBef>
                <a:spcPts val="0"/>
              </a:spcBef>
              <a:spcAft>
                <a:spcPts val="800"/>
              </a:spcAft>
              <a:buSzPct val="70000"/>
              <a:buNone/>
              <a:defRPr sz="1600">
                <a:solidFill>
                  <a:schemeClr val="tx1"/>
                </a:solidFill>
              </a:defRPr>
            </a:lvl1pPr>
            <a:lvl2pPr marL="239994" indent="0">
              <a:lnSpc>
                <a:spcPct val="100000"/>
              </a:lnSpc>
              <a:spcBef>
                <a:spcPts val="0"/>
              </a:spcBef>
              <a:spcAft>
                <a:spcPts val="800"/>
              </a:spcAft>
              <a:buSzPct val="70000"/>
              <a:buNone/>
              <a:defRPr sz="1600">
                <a:solidFill>
                  <a:schemeClr val="tx1"/>
                </a:solidFill>
              </a:defRPr>
            </a:lvl2pPr>
            <a:lvl3pPr marL="479988" indent="0">
              <a:lnSpc>
                <a:spcPct val="100000"/>
              </a:lnSpc>
              <a:spcBef>
                <a:spcPts val="0"/>
              </a:spcBef>
              <a:spcAft>
                <a:spcPts val="800"/>
              </a:spcAft>
              <a:buSzPct val="70000"/>
              <a:buNone/>
              <a:defRPr sz="1600">
                <a:solidFill>
                  <a:schemeClr val="tx1"/>
                </a:solidFill>
              </a:defRPr>
            </a:lvl3pPr>
            <a:lvl4pPr marL="719982" indent="0">
              <a:lnSpc>
                <a:spcPct val="100000"/>
              </a:lnSpc>
              <a:spcBef>
                <a:spcPts val="0"/>
              </a:spcBef>
              <a:spcAft>
                <a:spcPts val="800"/>
              </a:spcAft>
              <a:buSzPct val="70000"/>
              <a:buNone/>
              <a:defRPr sz="1600">
                <a:solidFill>
                  <a:schemeClr val="tx1"/>
                </a:solidFill>
              </a:defRPr>
            </a:lvl4pPr>
            <a:lvl5pPr marL="959976" indent="0">
              <a:lnSpc>
                <a:spcPct val="100000"/>
              </a:lnSpc>
              <a:spcBef>
                <a:spcPts val="0"/>
              </a:spcBef>
              <a:spcAft>
                <a:spcPts val="800"/>
              </a:spcAft>
              <a:buSzPct val="70000"/>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4FF66938-CF4B-D097-1BC6-18EB230030F4}"/>
              </a:ext>
            </a:extLst>
          </p:cNvPr>
          <p:cNvSpPr txBox="1">
            <a:spLocks/>
          </p:cNvSpPr>
          <p:nvPr userDrawn="1"/>
        </p:nvSpPr>
        <p:spPr>
          <a:xfrm>
            <a:off x="558803" y="6478009"/>
            <a:ext cx="166712" cy="164212"/>
          </a:xfrm>
          <a:prstGeom prst="rect">
            <a:avLst/>
          </a:prstGeom>
        </p:spPr>
        <p:txBody>
          <a:bodyPr wrap="none" lIns="0" tIns="0" rIns="0" bIns="0" anchor="b" anchorCtr="0">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US" sz="1067" noProof="0" smtClean="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US" sz="1333" noProof="0">
              <a:solidFill>
                <a:schemeClr val="tx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cxnSp>
        <p:nvCxnSpPr>
          <p:cNvPr id="12" name="Straight Connector 11">
            <a:extLst>
              <a:ext uri="{FF2B5EF4-FFF2-40B4-BE49-F238E27FC236}">
                <a16:creationId xmlns:a16="http://schemas.microsoft.com/office/drawing/2014/main" id="{CB929F03-682A-4566-CF9F-D3B71DB45756}"/>
              </a:ext>
            </a:extLst>
          </p:cNvPr>
          <p:cNvCxnSpPr>
            <a:cxnSpLocks/>
          </p:cNvCxnSpPr>
          <p:nvPr userDrawn="1"/>
        </p:nvCxnSpPr>
        <p:spPr>
          <a:xfrm>
            <a:off x="1871480" y="6457200"/>
            <a:ext cx="0" cy="192000"/>
          </a:xfrm>
          <a:prstGeom prst="line">
            <a:avLst/>
          </a:prstGeom>
          <a:ln w="6350">
            <a:no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16:creationId xmlns:a16="http://schemas.microsoft.com/office/drawing/2014/main" id="{FEE177B5-71D7-398C-03E7-932A701525D8}"/>
              </a:ext>
            </a:extLst>
          </p:cNvPr>
          <p:cNvSpPr>
            <a:spLocks noGrp="1"/>
          </p:cNvSpPr>
          <p:nvPr>
            <p:ph type="ftr" sz="quarter" idx="3"/>
          </p:nvPr>
        </p:nvSpPr>
        <p:spPr>
          <a:xfrm>
            <a:off x="2006400" y="6480000"/>
            <a:ext cx="2112000" cy="163200"/>
          </a:xfrm>
          <a:prstGeom prst="rect">
            <a:avLst/>
          </a:prstGeom>
        </p:spPr>
        <p:txBody>
          <a:bodyPr vert="horz" lIns="0" tIns="0" rIns="0" bIns="0" rtlCol="0" anchor="b"/>
          <a:lstStyle>
            <a:lvl1pPr algn="l">
              <a:defRPr sz="1067">
                <a:solidFill>
                  <a:schemeClr val="tx1"/>
                </a:solidFill>
              </a:defRPr>
            </a:lvl1pPr>
          </a:lstStyle>
          <a:p>
            <a:r>
              <a:rPr lang="en-US"/>
              <a:t>Apply a document ID (if applicable).</a:t>
            </a:r>
          </a:p>
        </p:txBody>
      </p:sp>
    </p:spTree>
    <p:extLst>
      <p:ext uri="{BB962C8B-B14F-4D97-AF65-F5344CB8AC3E}">
        <p14:creationId xmlns:p14="http://schemas.microsoft.com/office/powerpoint/2010/main" val="1398236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AI &amp; Data for Leaders</a:t>
            </a:r>
            <a:endParaRPr lang="en-US" dirty="0"/>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AI &amp; Data for Leaders</a:t>
            </a:r>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9" r:id="rId12"/>
  </p:sldLayoutIdLst>
  <p:hf sldNum="0" hdr="0" ft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6" Type="http://schemas.openxmlformats.org/officeDocument/2006/relationships/customXml" Target="../ink/ink18.xml"/><Relationship Id="rId117" Type="http://schemas.openxmlformats.org/officeDocument/2006/relationships/image" Target="../media/image86.png"/><Relationship Id="rId21" Type="http://schemas.openxmlformats.org/officeDocument/2006/relationships/image" Target="../media/image38.png"/><Relationship Id="rId42" Type="http://schemas.openxmlformats.org/officeDocument/2006/relationships/customXml" Target="../ink/ink26.xml"/><Relationship Id="rId47" Type="http://schemas.openxmlformats.org/officeDocument/2006/relationships/image" Target="../media/image51.png"/><Relationship Id="rId63" Type="http://schemas.openxmlformats.org/officeDocument/2006/relationships/image" Target="../media/image59.png"/><Relationship Id="rId68" Type="http://schemas.openxmlformats.org/officeDocument/2006/relationships/customXml" Target="../ink/ink39.xml"/><Relationship Id="rId84" Type="http://schemas.openxmlformats.org/officeDocument/2006/relationships/customXml" Target="../ink/ink47.xml"/><Relationship Id="rId89" Type="http://schemas.openxmlformats.org/officeDocument/2006/relationships/image" Target="../media/image72.png"/><Relationship Id="rId112" Type="http://schemas.openxmlformats.org/officeDocument/2006/relationships/customXml" Target="../ink/ink61.xml"/><Relationship Id="rId16" Type="http://schemas.openxmlformats.org/officeDocument/2006/relationships/customXml" Target="../ink/ink13.xml"/><Relationship Id="rId107" Type="http://schemas.openxmlformats.org/officeDocument/2006/relationships/image" Target="../media/image81.png"/><Relationship Id="rId11" Type="http://schemas.openxmlformats.org/officeDocument/2006/relationships/image" Target="../media/image33.png"/><Relationship Id="rId32" Type="http://schemas.openxmlformats.org/officeDocument/2006/relationships/customXml" Target="../ink/ink21.xml"/><Relationship Id="rId37"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customXml" Target="../ink/ink34.xml"/><Relationship Id="rId74" Type="http://schemas.openxmlformats.org/officeDocument/2006/relationships/customXml" Target="../ink/ink42.xml"/><Relationship Id="rId79" Type="http://schemas.openxmlformats.org/officeDocument/2006/relationships/image" Target="../media/image67.png"/><Relationship Id="rId102" Type="http://schemas.openxmlformats.org/officeDocument/2006/relationships/customXml" Target="../ink/ink56.xml"/><Relationship Id="rId123" Type="http://schemas.openxmlformats.org/officeDocument/2006/relationships/image" Target="../media/image89.png"/><Relationship Id="rId5" Type="http://schemas.openxmlformats.org/officeDocument/2006/relationships/image" Target="../media/image30.png"/><Relationship Id="rId90" Type="http://schemas.openxmlformats.org/officeDocument/2006/relationships/customXml" Target="../ink/ink50.xml"/><Relationship Id="rId95" Type="http://schemas.openxmlformats.org/officeDocument/2006/relationships/image" Target="../media/image75.png"/><Relationship Id="rId22" Type="http://schemas.openxmlformats.org/officeDocument/2006/relationships/customXml" Target="../ink/ink16.xml"/><Relationship Id="rId27"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customXml" Target="../ink/ink29.xml"/><Relationship Id="rId64" Type="http://schemas.openxmlformats.org/officeDocument/2006/relationships/customXml" Target="../ink/ink37.xml"/><Relationship Id="rId69" Type="http://schemas.openxmlformats.org/officeDocument/2006/relationships/image" Target="../media/image62.png"/><Relationship Id="rId113" Type="http://schemas.openxmlformats.org/officeDocument/2006/relationships/image" Target="../media/image84.png"/><Relationship Id="rId118" Type="http://schemas.openxmlformats.org/officeDocument/2006/relationships/customXml" Target="../ink/ink64.xml"/><Relationship Id="rId80" Type="http://schemas.openxmlformats.org/officeDocument/2006/relationships/customXml" Target="../ink/ink45.xml"/><Relationship Id="rId85" Type="http://schemas.openxmlformats.org/officeDocument/2006/relationships/image" Target="../media/image70.png"/><Relationship Id="rId12" Type="http://schemas.openxmlformats.org/officeDocument/2006/relationships/customXml" Target="../ink/ink11.xml"/><Relationship Id="rId17"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customXml" Target="../ink/ink24.xml"/><Relationship Id="rId59" Type="http://schemas.openxmlformats.org/officeDocument/2006/relationships/image" Target="../media/image57.png"/><Relationship Id="rId103" Type="http://schemas.openxmlformats.org/officeDocument/2006/relationships/image" Target="../media/image79.png"/><Relationship Id="rId108" Type="http://schemas.openxmlformats.org/officeDocument/2006/relationships/customXml" Target="../ink/ink59.xml"/><Relationship Id="rId54" Type="http://schemas.openxmlformats.org/officeDocument/2006/relationships/customXml" Target="../ink/ink32.xml"/><Relationship Id="rId70" Type="http://schemas.openxmlformats.org/officeDocument/2006/relationships/customXml" Target="../ink/ink40.xml"/><Relationship Id="rId75" Type="http://schemas.openxmlformats.org/officeDocument/2006/relationships/image" Target="../media/image65.png"/><Relationship Id="rId91" Type="http://schemas.openxmlformats.org/officeDocument/2006/relationships/image" Target="../media/image73.png"/><Relationship Id="rId96" Type="http://schemas.openxmlformats.org/officeDocument/2006/relationships/customXml" Target="../ink/ink53.xml"/><Relationship Id="rId1" Type="http://schemas.openxmlformats.org/officeDocument/2006/relationships/slideLayout" Target="../slideLayouts/slideLayout12.xml"/><Relationship Id="rId6" Type="http://schemas.openxmlformats.org/officeDocument/2006/relationships/customXml" Target="../ink/ink8.xml"/><Relationship Id="rId23" Type="http://schemas.openxmlformats.org/officeDocument/2006/relationships/image" Target="../media/image39.png"/><Relationship Id="rId28" Type="http://schemas.openxmlformats.org/officeDocument/2006/relationships/customXml" Target="../ink/ink19.xml"/><Relationship Id="rId49" Type="http://schemas.openxmlformats.org/officeDocument/2006/relationships/image" Target="../media/image52.png"/><Relationship Id="rId114" Type="http://schemas.openxmlformats.org/officeDocument/2006/relationships/customXml" Target="../ink/ink62.xml"/><Relationship Id="rId119" Type="http://schemas.openxmlformats.org/officeDocument/2006/relationships/image" Target="../media/image87.png"/><Relationship Id="rId44" Type="http://schemas.openxmlformats.org/officeDocument/2006/relationships/customXml" Target="../ink/ink27.xml"/><Relationship Id="rId60" Type="http://schemas.openxmlformats.org/officeDocument/2006/relationships/customXml" Target="../ink/ink35.xml"/><Relationship Id="rId65" Type="http://schemas.openxmlformats.org/officeDocument/2006/relationships/image" Target="../media/image60.png"/><Relationship Id="rId81" Type="http://schemas.openxmlformats.org/officeDocument/2006/relationships/image" Target="../media/image68.png"/><Relationship Id="rId86" Type="http://schemas.openxmlformats.org/officeDocument/2006/relationships/customXml" Target="../ink/ink48.xml"/><Relationship Id="rId4" Type="http://schemas.openxmlformats.org/officeDocument/2006/relationships/customXml" Target="../ink/ink7.xml"/><Relationship Id="rId9" Type="http://schemas.openxmlformats.org/officeDocument/2006/relationships/image" Target="../media/image32.png"/><Relationship Id="rId13" Type="http://schemas.openxmlformats.org/officeDocument/2006/relationships/image" Target="../media/image34.png"/><Relationship Id="rId18" Type="http://schemas.openxmlformats.org/officeDocument/2006/relationships/customXml" Target="../ink/ink14.xml"/><Relationship Id="rId39" Type="http://schemas.openxmlformats.org/officeDocument/2006/relationships/image" Target="../media/image47.png"/><Relationship Id="rId109" Type="http://schemas.openxmlformats.org/officeDocument/2006/relationships/image" Target="../media/image82.png"/><Relationship Id="rId34" Type="http://schemas.openxmlformats.org/officeDocument/2006/relationships/customXml" Target="../ink/ink22.xml"/><Relationship Id="rId50" Type="http://schemas.openxmlformats.org/officeDocument/2006/relationships/customXml" Target="../ink/ink30.xml"/><Relationship Id="rId55" Type="http://schemas.openxmlformats.org/officeDocument/2006/relationships/image" Target="../media/image55.png"/><Relationship Id="rId76" Type="http://schemas.openxmlformats.org/officeDocument/2006/relationships/customXml" Target="../ink/ink43.xml"/><Relationship Id="rId97" Type="http://schemas.openxmlformats.org/officeDocument/2006/relationships/image" Target="../media/image76.png"/><Relationship Id="rId104" Type="http://schemas.openxmlformats.org/officeDocument/2006/relationships/customXml" Target="../ink/ink57.xml"/><Relationship Id="rId120" Type="http://schemas.openxmlformats.org/officeDocument/2006/relationships/customXml" Target="../ink/ink65.xml"/><Relationship Id="rId7" Type="http://schemas.openxmlformats.org/officeDocument/2006/relationships/image" Target="../media/image31.png"/><Relationship Id="rId71" Type="http://schemas.openxmlformats.org/officeDocument/2006/relationships/image" Target="../media/image63.png"/><Relationship Id="rId92" Type="http://schemas.openxmlformats.org/officeDocument/2006/relationships/customXml" Target="../ink/ink51.xml"/><Relationship Id="rId2" Type="http://schemas.openxmlformats.org/officeDocument/2006/relationships/customXml" Target="../ink/ink6.xml"/><Relationship Id="rId29" Type="http://schemas.openxmlformats.org/officeDocument/2006/relationships/image" Target="../media/image42.png"/><Relationship Id="rId24" Type="http://schemas.openxmlformats.org/officeDocument/2006/relationships/customXml" Target="../ink/ink17.xml"/><Relationship Id="rId40" Type="http://schemas.openxmlformats.org/officeDocument/2006/relationships/customXml" Target="../ink/ink25.xml"/><Relationship Id="rId45" Type="http://schemas.openxmlformats.org/officeDocument/2006/relationships/image" Target="../media/image50.png"/><Relationship Id="rId66" Type="http://schemas.openxmlformats.org/officeDocument/2006/relationships/customXml" Target="../ink/ink38.xml"/><Relationship Id="rId87" Type="http://schemas.openxmlformats.org/officeDocument/2006/relationships/image" Target="../media/image71.png"/><Relationship Id="rId110" Type="http://schemas.openxmlformats.org/officeDocument/2006/relationships/customXml" Target="../ink/ink60.xml"/><Relationship Id="rId115" Type="http://schemas.openxmlformats.org/officeDocument/2006/relationships/image" Target="../media/image85.png"/><Relationship Id="rId61" Type="http://schemas.openxmlformats.org/officeDocument/2006/relationships/image" Target="../media/image58.png"/><Relationship Id="rId82" Type="http://schemas.openxmlformats.org/officeDocument/2006/relationships/customXml" Target="../ink/ink46.xml"/><Relationship Id="rId19" Type="http://schemas.openxmlformats.org/officeDocument/2006/relationships/image" Target="../media/image37.png"/><Relationship Id="rId14" Type="http://schemas.openxmlformats.org/officeDocument/2006/relationships/customXml" Target="../ink/ink12.xml"/><Relationship Id="rId30" Type="http://schemas.openxmlformats.org/officeDocument/2006/relationships/customXml" Target="../ink/ink20.xml"/><Relationship Id="rId35" Type="http://schemas.openxmlformats.org/officeDocument/2006/relationships/image" Target="../media/image45.png"/><Relationship Id="rId56" Type="http://schemas.openxmlformats.org/officeDocument/2006/relationships/customXml" Target="../ink/ink33.xml"/><Relationship Id="rId77" Type="http://schemas.openxmlformats.org/officeDocument/2006/relationships/image" Target="../media/image66.png"/><Relationship Id="rId100" Type="http://schemas.openxmlformats.org/officeDocument/2006/relationships/customXml" Target="../ink/ink55.xml"/><Relationship Id="rId105" Type="http://schemas.openxmlformats.org/officeDocument/2006/relationships/image" Target="../media/image80.png"/><Relationship Id="rId8" Type="http://schemas.openxmlformats.org/officeDocument/2006/relationships/customXml" Target="../ink/ink9.xml"/><Relationship Id="rId51" Type="http://schemas.openxmlformats.org/officeDocument/2006/relationships/image" Target="../media/image53.png"/><Relationship Id="rId72" Type="http://schemas.openxmlformats.org/officeDocument/2006/relationships/customXml" Target="../ink/ink41.xml"/><Relationship Id="rId93" Type="http://schemas.openxmlformats.org/officeDocument/2006/relationships/image" Target="../media/image74.png"/><Relationship Id="rId98" Type="http://schemas.openxmlformats.org/officeDocument/2006/relationships/customXml" Target="../ink/ink54.xml"/><Relationship Id="rId121" Type="http://schemas.openxmlformats.org/officeDocument/2006/relationships/image" Target="../media/image88.png"/><Relationship Id="rId3" Type="http://schemas.openxmlformats.org/officeDocument/2006/relationships/image" Target="../media/image29.png"/><Relationship Id="rId25" Type="http://schemas.openxmlformats.org/officeDocument/2006/relationships/image" Target="../media/image40.png"/><Relationship Id="rId46" Type="http://schemas.openxmlformats.org/officeDocument/2006/relationships/customXml" Target="../ink/ink28.xml"/><Relationship Id="rId67" Type="http://schemas.openxmlformats.org/officeDocument/2006/relationships/image" Target="../media/image61.png"/><Relationship Id="rId116" Type="http://schemas.openxmlformats.org/officeDocument/2006/relationships/customXml" Target="../ink/ink63.xml"/><Relationship Id="rId20" Type="http://schemas.openxmlformats.org/officeDocument/2006/relationships/customXml" Target="../ink/ink15.xml"/><Relationship Id="rId41" Type="http://schemas.openxmlformats.org/officeDocument/2006/relationships/image" Target="../media/image48.png"/><Relationship Id="rId62" Type="http://schemas.openxmlformats.org/officeDocument/2006/relationships/customXml" Target="../ink/ink36.xml"/><Relationship Id="rId83" Type="http://schemas.openxmlformats.org/officeDocument/2006/relationships/image" Target="../media/image69.png"/><Relationship Id="rId88" Type="http://schemas.openxmlformats.org/officeDocument/2006/relationships/customXml" Target="../ink/ink49.xml"/><Relationship Id="rId111" Type="http://schemas.openxmlformats.org/officeDocument/2006/relationships/image" Target="../media/image83.png"/><Relationship Id="rId15" Type="http://schemas.openxmlformats.org/officeDocument/2006/relationships/image" Target="../media/image35.png"/><Relationship Id="rId36" Type="http://schemas.openxmlformats.org/officeDocument/2006/relationships/customXml" Target="../ink/ink23.xml"/><Relationship Id="rId57" Type="http://schemas.openxmlformats.org/officeDocument/2006/relationships/image" Target="../media/image56.png"/><Relationship Id="rId106" Type="http://schemas.openxmlformats.org/officeDocument/2006/relationships/customXml" Target="../ink/ink58.xml"/><Relationship Id="rId10" Type="http://schemas.openxmlformats.org/officeDocument/2006/relationships/customXml" Target="../ink/ink10.xml"/><Relationship Id="rId31" Type="http://schemas.openxmlformats.org/officeDocument/2006/relationships/image" Target="../media/image43.png"/><Relationship Id="rId52" Type="http://schemas.openxmlformats.org/officeDocument/2006/relationships/customXml" Target="../ink/ink31.xml"/><Relationship Id="rId73" Type="http://schemas.openxmlformats.org/officeDocument/2006/relationships/image" Target="../media/image64.png"/><Relationship Id="rId78" Type="http://schemas.openxmlformats.org/officeDocument/2006/relationships/customXml" Target="../ink/ink44.xml"/><Relationship Id="rId94" Type="http://schemas.openxmlformats.org/officeDocument/2006/relationships/customXml" Target="../ink/ink52.xml"/><Relationship Id="rId99" Type="http://schemas.openxmlformats.org/officeDocument/2006/relationships/image" Target="../media/image77.png"/><Relationship Id="rId101" Type="http://schemas.openxmlformats.org/officeDocument/2006/relationships/image" Target="../media/image78.png"/><Relationship Id="rId122" Type="http://schemas.openxmlformats.org/officeDocument/2006/relationships/customXml" Target="../ink/ink66.xml"/></Relationships>
</file>

<file path=ppt/slides/_rels/slide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2.xml"/><Relationship Id="rId5" Type="http://schemas.openxmlformats.org/officeDocument/2006/relationships/image" Target="../media/image95.png"/><Relationship Id="rId4" Type="http://schemas.openxmlformats.org/officeDocument/2006/relationships/customXml" Target="../ink/ink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6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customXml" Target="../ink/ink74.xml"/><Relationship Id="rId18" Type="http://schemas.openxmlformats.org/officeDocument/2006/relationships/image" Target="../media/image108.png"/><Relationship Id="rId3" Type="http://schemas.openxmlformats.org/officeDocument/2006/relationships/customXml" Target="../ink/ink69.xml"/><Relationship Id="rId7" Type="http://schemas.openxmlformats.org/officeDocument/2006/relationships/customXml" Target="../ink/ink71.xml"/><Relationship Id="rId12" Type="http://schemas.openxmlformats.org/officeDocument/2006/relationships/image" Target="../media/image105.png"/><Relationship Id="rId17" Type="http://schemas.openxmlformats.org/officeDocument/2006/relationships/customXml" Target="../ink/ink76.xml"/><Relationship Id="rId2" Type="http://schemas.openxmlformats.org/officeDocument/2006/relationships/image" Target="../media/image96.png"/><Relationship Id="rId16" Type="http://schemas.openxmlformats.org/officeDocument/2006/relationships/image" Target="../media/image107.png"/><Relationship Id="rId20" Type="http://schemas.openxmlformats.org/officeDocument/2006/relationships/image" Target="../media/image109.png"/><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customXml" Target="../ink/ink73.xml"/><Relationship Id="rId5" Type="http://schemas.openxmlformats.org/officeDocument/2006/relationships/customXml" Target="../ink/ink70.xml"/><Relationship Id="rId15" Type="http://schemas.openxmlformats.org/officeDocument/2006/relationships/customXml" Target="../ink/ink75.xml"/><Relationship Id="rId10" Type="http://schemas.openxmlformats.org/officeDocument/2006/relationships/image" Target="../media/image104.png"/><Relationship Id="rId19" Type="http://schemas.openxmlformats.org/officeDocument/2006/relationships/customXml" Target="../ink/ink77.xml"/><Relationship Id="rId4" Type="http://schemas.openxmlformats.org/officeDocument/2006/relationships/image" Target="../media/image101.png"/><Relationship Id="rId9" Type="http://schemas.openxmlformats.org/officeDocument/2006/relationships/customXml" Target="../ink/ink72.xml"/><Relationship Id="rId1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customXml" Target="../ink/ink83.xml"/><Relationship Id="rId18" Type="http://schemas.openxmlformats.org/officeDocument/2006/relationships/image" Target="../media/image119.png"/><Relationship Id="rId3" Type="http://schemas.openxmlformats.org/officeDocument/2006/relationships/customXml" Target="../ink/ink78.xml"/><Relationship Id="rId7" Type="http://schemas.openxmlformats.org/officeDocument/2006/relationships/customXml" Target="../ink/ink80.xml"/><Relationship Id="rId12" Type="http://schemas.openxmlformats.org/officeDocument/2006/relationships/image" Target="../media/image116.png"/><Relationship Id="rId17" Type="http://schemas.openxmlformats.org/officeDocument/2006/relationships/customXml" Target="../ink/ink85.xml"/><Relationship Id="rId2" Type="http://schemas.openxmlformats.org/officeDocument/2006/relationships/image" Target="../media/image99.png"/><Relationship Id="rId16"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customXml" Target="../ink/ink82.xml"/><Relationship Id="rId5" Type="http://schemas.openxmlformats.org/officeDocument/2006/relationships/customXml" Target="../ink/ink79.xml"/><Relationship Id="rId15" Type="http://schemas.openxmlformats.org/officeDocument/2006/relationships/customXml" Target="../ink/ink84.xml"/><Relationship Id="rId10" Type="http://schemas.openxmlformats.org/officeDocument/2006/relationships/image" Target="../media/image115.png"/><Relationship Id="rId4" Type="http://schemas.openxmlformats.org/officeDocument/2006/relationships/image" Target="../media/image112.png"/><Relationship Id="rId9" Type="http://schemas.openxmlformats.org/officeDocument/2006/relationships/customXml" Target="../ink/ink81.xml"/><Relationship Id="rId14" Type="http://schemas.openxmlformats.org/officeDocument/2006/relationships/image" Target="../media/image1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127.0.0.1:8080/" TargetMode="External"/><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17" Type="http://schemas.openxmlformats.org/officeDocument/2006/relationships/image" Target="../media/image185.png"/><Relationship Id="rId299" Type="http://schemas.openxmlformats.org/officeDocument/2006/relationships/image" Target="../media/image276.png"/><Relationship Id="rId21" Type="http://schemas.openxmlformats.org/officeDocument/2006/relationships/image" Target="../media/image137.png"/><Relationship Id="rId63" Type="http://schemas.openxmlformats.org/officeDocument/2006/relationships/image" Target="../media/image158.png"/><Relationship Id="rId159" Type="http://schemas.openxmlformats.org/officeDocument/2006/relationships/image" Target="../media/image206.png"/><Relationship Id="rId324" Type="http://schemas.openxmlformats.org/officeDocument/2006/relationships/customXml" Target="../ink/ink247.xml"/><Relationship Id="rId366" Type="http://schemas.openxmlformats.org/officeDocument/2006/relationships/customXml" Target="../ink/ink268.xml"/><Relationship Id="rId170" Type="http://schemas.openxmlformats.org/officeDocument/2006/relationships/customXml" Target="../ink/ink170.xml"/><Relationship Id="rId226" Type="http://schemas.openxmlformats.org/officeDocument/2006/relationships/customXml" Target="../ink/ink198.xml"/><Relationship Id="rId433" Type="http://schemas.openxmlformats.org/officeDocument/2006/relationships/image" Target="../media/image343.png"/><Relationship Id="rId268" Type="http://schemas.openxmlformats.org/officeDocument/2006/relationships/customXml" Target="../ink/ink219.xml"/><Relationship Id="rId475" Type="http://schemas.openxmlformats.org/officeDocument/2006/relationships/image" Target="../media/image364.png"/><Relationship Id="rId32" Type="http://schemas.openxmlformats.org/officeDocument/2006/relationships/customXml" Target="../ink/ink101.xml"/><Relationship Id="rId74" Type="http://schemas.openxmlformats.org/officeDocument/2006/relationships/customXml" Target="../ink/ink122.xml"/><Relationship Id="rId128" Type="http://schemas.openxmlformats.org/officeDocument/2006/relationships/customXml" Target="../ink/ink149.xml"/><Relationship Id="rId335" Type="http://schemas.openxmlformats.org/officeDocument/2006/relationships/image" Target="../media/image294.png"/><Relationship Id="rId377" Type="http://schemas.openxmlformats.org/officeDocument/2006/relationships/image" Target="../media/image315.png"/><Relationship Id="rId5" Type="http://schemas.openxmlformats.org/officeDocument/2006/relationships/image" Target="../media/image129.png"/><Relationship Id="rId181" Type="http://schemas.openxmlformats.org/officeDocument/2006/relationships/image" Target="../media/image217.png"/><Relationship Id="rId237" Type="http://schemas.openxmlformats.org/officeDocument/2006/relationships/image" Target="../media/image245.png"/><Relationship Id="rId402" Type="http://schemas.openxmlformats.org/officeDocument/2006/relationships/customXml" Target="../ink/ink286.xml"/><Relationship Id="rId279" Type="http://schemas.openxmlformats.org/officeDocument/2006/relationships/image" Target="../media/image266.png"/><Relationship Id="rId444" Type="http://schemas.openxmlformats.org/officeDocument/2006/relationships/customXml" Target="../ink/ink307.xml"/><Relationship Id="rId486" Type="http://schemas.openxmlformats.org/officeDocument/2006/relationships/customXml" Target="../ink/ink328.xml"/><Relationship Id="rId43" Type="http://schemas.openxmlformats.org/officeDocument/2006/relationships/image" Target="../media/image148.png"/><Relationship Id="rId139" Type="http://schemas.openxmlformats.org/officeDocument/2006/relationships/image" Target="../media/image196.png"/><Relationship Id="rId290" Type="http://schemas.openxmlformats.org/officeDocument/2006/relationships/customXml" Target="../ink/ink230.xml"/><Relationship Id="rId304" Type="http://schemas.openxmlformats.org/officeDocument/2006/relationships/customXml" Target="../ink/ink237.xml"/><Relationship Id="rId346" Type="http://schemas.openxmlformats.org/officeDocument/2006/relationships/customXml" Target="../ink/ink258.xml"/><Relationship Id="rId388" Type="http://schemas.openxmlformats.org/officeDocument/2006/relationships/customXml" Target="../ink/ink279.xml"/><Relationship Id="rId85" Type="http://schemas.openxmlformats.org/officeDocument/2006/relationships/image" Target="../media/image169.png"/><Relationship Id="rId150" Type="http://schemas.openxmlformats.org/officeDocument/2006/relationships/customXml" Target="../ink/ink160.xml"/><Relationship Id="rId192" Type="http://schemas.openxmlformats.org/officeDocument/2006/relationships/customXml" Target="../ink/ink181.xml"/><Relationship Id="rId206" Type="http://schemas.openxmlformats.org/officeDocument/2006/relationships/customXml" Target="../ink/ink188.xml"/><Relationship Id="rId413" Type="http://schemas.openxmlformats.org/officeDocument/2006/relationships/image" Target="../media/image333.png"/><Relationship Id="rId248" Type="http://schemas.openxmlformats.org/officeDocument/2006/relationships/customXml" Target="../ink/ink209.xml"/><Relationship Id="rId455" Type="http://schemas.openxmlformats.org/officeDocument/2006/relationships/image" Target="../media/image354.png"/><Relationship Id="rId12" Type="http://schemas.openxmlformats.org/officeDocument/2006/relationships/customXml" Target="../ink/ink91.xml"/><Relationship Id="rId108" Type="http://schemas.openxmlformats.org/officeDocument/2006/relationships/customXml" Target="../ink/ink139.xml"/><Relationship Id="rId315" Type="http://schemas.openxmlformats.org/officeDocument/2006/relationships/image" Target="../media/image284.png"/><Relationship Id="rId357" Type="http://schemas.openxmlformats.org/officeDocument/2006/relationships/image" Target="../media/image305.png"/><Relationship Id="rId54" Type="http://schemas.openxmlformats.org/officeDocument/2006/relationships/customXml" Target="../ink/ink112.xml"/><Relationship Id="rId96" Type="http://schemas.openxmlformats.org/officeDocument/2006/relationships/customXml" Target="../ink/ink133.xml"/><Relationship Id="rId161" Type="http://schemas.openxmlformats.org/officeDocument/2006/relationships/image" Target="../media/image207.png"/><Relationship Id="rId217" Type="http://schemas.openxmlformats.org/officeDocument/2006/relationships/image" Target="../media/image235.png"/><Relationship Id="rId399" Type="http://schemas.openxmlformats.org/officeDocument/2006/relationships/image" Target="../media/image326.png"/><Relationship Id="rId259" Type="http://schemas.openxmlformats.org/officeDocument/2006/relationships/image" Target="../media/image256.png"/><Relationship Id="rId424" Type="http://schemas.openxmlformats.org/officeDocument/2006/relationships/customXml" Target="../ink/ink297.xml"/><Relationship Id="rId466" Type="http://schemas.openxmlformats.org/officeDocument/2006/relationships/customXml" Target="../ink/ink318.xml"/><Relationship Id="rId23" Type="http://schemas.openxmlformats.org/officeDocument/2006/relationships/image" Target="../media/image138.png"/><Relationship Id="rId119" Type="http://schemas.openxmlformats.org/officeDocument/2006/relationships/image" Target="../media/image186.png"/><Relationship Id="rId270" Type="http://schemas.openxmlformats.org/officeDocument/2006/relationships/customXml" Target="../ink/ink220.xml"/><Relationship Id="rId326" Type="http://schemas.openxmlformats.org/officeDocument/2006/relationships/customXml" Target="../ink/ink248.xml"/><Relationship Id="rId65" Type="http://schemas.openxmlformats.org/officeDocument/2006/relationships/image" Target="../media/image159.png"/><Relationship Id="rId130" Type="http://schemas.openxmlformats.org/officeDocument/2006/relationships/customXml" Target="../ink/ink150.xml"/><Relationship Id="rId368" Type="http://schemas.openxmlformats.org/officeDocument/2006/relationships/customXml" Target="../ink/ink269.xml"/><Relationship Id="rId172" Type="http://schemas.openxmlformats.org/officeDocument/2006/relationships/customXml" Target="../ink/ink171.xml"/><Relationship Id="rId228" Type="http://schemas.openxmlformats.org/officeDocument/2006/relationships/customXml" Target="../ink/ink199.xml"/><Relationship Id="rId435" Type="http://schemas.openxmlformats.org/officeDocument/2006/relationships/image" Target="../media/image344.png"/><Relationship Id="rId477" Type="http://schemas.openxmlformats.org/officeDocument/2006/relationships/image" Target="../media/image365.png"/><Relationship Id="rId281" Type="http://schemas.openxmlformats.org/officeDocument/2006/relationships/image" Target="../media/image267.png"/><Relationship Id="rId337" Type="http://schemas.openxmlformats.org/officeDocument/2006/relationships/image" Target="../media/image295.png"/><Relationship Id="rId34" Type="http://schemas.openxmlformats.org/officeDocument/2006/relationships/customXml" Target="../ink/ink102.xml"/><Relationship Id="rId76" Type="http://schemas.openxmlformats.org/officeDocument/2006/relationships/customXml" Target="../ink/ink123.xml"/><Relationship Id="rId141" Type="http://schemas.openxmlformats.org/officeDocument/2006/relationships/image" Target="../media/image197.png"/><Relationship Id="rId379" Type="http://schemas.openxmlformats.org/officeDocument/2006/relationships/image" Target="../media/image316.png"/><Relationship Id="rId7" Type="http://schemas.openxmlformats.org/officeDocument/2006/relationships/image" Target="../media/image130.png"/><Relationship Id="rId183" Type="http://schemas.openxmlformats.org/officeDocument/2006/relationships/image" Target="../media/image218.png"/><Relationship Id="rId239" Type="http://schemas.openxmlformats.org/officeDocument/2006/relationships/image" Target="../media/image246.png"/><Relationship Id="rId390" Type="http://schemas.openxmlformats.org/officeDocument/2006/relationships/customXml" Target="../ink/ink280.xml"/><Relationship Id="rId404" Type="http://schemas.openxmlformats.org/officeDocument/2006/relationships/customXml" Target="../ink/ink287.xml"/><Relationship Id="rId446" Type="http://schemas.openxmlformats.org/officeDocument/2006/relationships/customXml" Target="../ink/ink308.xml"/><Relationship Id="rId250" Type="http://schemas.openxmlformats.org/officeDocument/2006/relationships/customXml" Target="../ink/ink210.xml"/><Relationship Id="rId292" Type="http://schemas.openxmlformats.org/officeDocument/2006/relationships/customXml" Target="../ink/ink231.xml"/><Relationship Id="rId306" Type="http://schemas.openxmlformats.org/officeDocument/2006/relationships/customXml" Target="../ink/ink238.xml"/><Relationship Id="rId488" Type="http://schemas.openxmlformats.org/officeDocument/2006/relationships/customXml" Target="../ink/ink329.xml"/><Relationship Id="rId45" Type="http://schemas.openxmlformats.org/officeDocument/2006/relationships/image" Target="../media/image149.png"/><Relationship Id="rId87" Type="http://schemas.openxmlformats.org/officeDocument/2006/relationships/image" Target="../media/image170.png"/><Relationship Id="rId110" Type="http://schemas.openxmlformats.org/officeDocument/2006/relationships/customXml" Target="../ink/ink140.xml"/><Relationship Id="rId348" Type="http://schemas.openxmlformats.org/officeDocument/2006/relationships/customXml" Target="../ink/ink259.xml"/><Relationship Id="rId152" Type="http://schemas.openxmlformats.org/officeDocument/2006/relationships/customXml" Target="../ink/ink161.xml"/><Relationship Id="rId194" Type="http://schemas.openxmlformats.org/officeDocument/2006/relationships/customXml" Target="../ink/ink182.xml"/><Relationship Id="rId208" Type="http://schemas.openxmlformats.org/officeDocument/2006/relationships/customXml" Target="../ink/ink189.xml"/><Relationship Id="rId415" Type="http://schemas.openxmlformats.org/officeDocument/2006/relationships/image" Target="../media/image334.png"/><Relationship Id="rId457" Type="http://schemas.openxmlformats.org/officeDocument/2006/relationships/image" Target="../media/image355.png"/><Relationship Id="rId261" Type="http://schemas.openxmlformats.org/officeDocument/2006/relationships/image" Target="../media/image257.png"/><Relationship Id="rId14" Type="http://schemas.openxmlformats.org/officeDocument/2006/relationships/customXml" Target="../ink/ink92.xml"/><Relationship Id="rId56" Type="http://schemas.openxmlformats.org/officeDocument/2006/relationships/customXml" Target="../ink/ink113.xml"/><Relationship Id="rId317" Type="http://schemas.openxmlformats.org/officeDocument/2006/relationships/image" Target="../media/image285.png"/><Relationship Id="rId359" Type="http://schemas.openxmlformats.org/officeDocument/2006/relationships/image" Target="../media/image306.png"/><Relationship Id="rId98" Type="http://schemas.openxmlformats.org/officeDocument/2006/relationships/customXml" Target="../ink/ink134.xml"/><Relationship Id="rId121" Type="http://schemas.openxmlformats.org/officeDocument/2006/relationships/image" Target="../media/image187.png"/><Relationship Id="rId163" Type="http://schemas.openxmlformats.org/officeDocument/2006/relationships/image" Target="../media/image208.png"/><Relationship Id="rId219" Type="http://schemas.openxmlformats.org/officeDocument/2006/relationships/image" Target="../media/image236.png"/><Relationship Id="rId370" Type="http://schemas.openxmlformats.org/officeDocument/2006/relationships/customXml" Target="../ink/ink270.xml"/><Relationship Id="rId426" Type="http://schemas.openxmlformats.org/officeDocument/2006/relationships/customXml" Target="../ink/ink298.xml"/><Relationship Id="rId230" Type="http://schemas.openxmlformats.org/officeDocument/2006/relationships/customXml" Target="../ink/ink200.xml"/><Relationship Id="rId468" Type="http://schemas.openxmlformats.org/officeDocument/2006/relationships/customXml" Target="../ink/ink319.xml"/><Relationship Id="rId25" Type="http://schemas.openxmlformats.org/officeDocument/2006/relationships/image" Target="../media/image139.png"/><Relationship Id="rId67" Type="http://schemas.openxmlformats.org/officeDocument/2006/relationships/image" Target="../media/image160.png"/><Relationship Id="rId272" Type="http://schemas.openxmlformats.org/officeDocument/2006/relationships/customXml" Target="../ink/ink221.xml"/><Relationship Id="rId328" Type="http://schemas.openxmlformats.org/officeDocument/2006/relationships/customXml" Target="../ink/ink249.xml"/><Relationship Id="rId132" Type="http://schemas.openxmlformats.org/officeDocument/2006/relationships/customXml" Target="../ink/ink151.xml"/><Relationship Id="rId174" Type="http://schemas.openxmlformats.org/officeDocument/2006/relationships/customXml" Target="../ink/ink172.xml"/><Relationship Id="rId381" Type="http://schemas.openxmlformats.org/officeDocument/2006/relationships/image" Target="../media/image317.png"/><Relationship Id="rId241" Type="http://schemas.openxmlformats.org/officeDocument/2006/relationships/image" Target="../media/image247.png"/><Relationship Id="rId437" Type="http://schemas.openxmlformats.org/officeDocument/2006/relationships/image" Target="../media/image345.png"/><Relationship Id="rId479" Type="http://schemas.openxmlformats.org/officeDocument/2006/relationships/image" Target="../media/image366.png"/><Relationship Id="rId36" Type="http://schemas.openxmlformats.org/officeDocument/2006/relationships/customXml" Target="../ink/ink103.xml"/><Relationship Id="rId283" Type="http://schemas.openxmlformats.org/officeDocument/2006/relationships/image" Target="../media/image268.png"/><Relationship Id="rId339" Type="http://schemas.openxmlformats.org/officeDocument/2006/relationships/image" Target="../media/image296.png"/><Relationship Id="rId78" Type="http://schemas.openxmlformats.org/officeDocument/2006/relationships/customXml" Target="../ink/ink124.xml"/><Relationship Id="rId101" Type="http://schemas.openxmlformats.org/officeDocument/2006/relationships/image" Target="../media/image177.png"/><Relationship Id="rId143" Type="http://schemas.openxmlformats.org/officeDocument/2006/relationships/image" Target="../media/image198.png"/><Relationship Id="rId185" Type="http://schemas.openxmlformats.org/officeDocument/2006/relationships/image" Target="../media/image219.png"/><Relationship Id="rId350" Type="http://schemas.openxmlformats.org/officeDocument/2006/relationships/customXml" Target="../ink/ink260.xml"/><Relationship Id="rId406" Type="http://schemas.openxmlformats.org/officeDocument/2006/relationships/customXml" Target="../ink/ink288.xml"/><Relationship Id="rId9" Type="http://schemas.openxmlformats.org/officeDocument/2006/relationships/image" Target="../media/image131.png"/><Relationship Id="rId210" Type="http://schemas.openxmlformats.org/officeDocument/2006/relationships/customXml" Target="../ink/ink190.xml"/><Relationship Id="rId392" Type="http://schemas.openxmlformats.org/officeDocument/2006/relationships/customXml" Target="../ink/ink281.xml"/><Relationship Id="rId448" Type="http://schemas.openxmlformats.org/officeDocument/2006/relationships/customXml" Target="../ink/ink309.xml"/><Relationship Id="rId252" Type="http://schemas.openxmlformats.org/officeDocument/2006/relationships/customXml" Target="../ink/ink211.xml"/><Relationship Id="rId294" Type="http://schemas.openxmlformats.org/officeDocument/2006/relationships/customXml" Target="../ink/ink232.xml"/><Relationship Id="rId308" Type="http://schemas.openxmlformats.org/officeDocument/2006/relationships/customXml" Target="../ink/ink239.xml"/><Relationship Id="rId47" Type="http://schemas.openxmlformats.org/officeDocument/2006/relationships/image" Target="../media/image150.png"/><Relationship Id="rId89" Type="http://schemas.openxmlformats.org/officeDocument/2006/relationships/image" Target="../media/image171.png"/><Relationship Id="rId112" Type="http://schemas.openxmlformats.org/officeDocument/2006/relationships/customXml" Target="../ink/ink141.xml"/><Relationship Id="rId154" Type="http://schemas.openxmlformats.org/officeDocument/2006/relationships/customXml" Target="../ink/ink162.xml"/><Relationship Id="rId361" Type="http://schemas.openxmlformats.org/officeDocument/2006/relationships/image" Target="../media/image307.png"/><Relationship Id="rId196" Type="http://schemas.openxmlformats.org/officeDocument/2006/relationships/customXml" Target="../ink/ink183.xml"/><Relationship Id="rId417" Type="http://schemas.openxmlformats.org/officeDocument/2006/relationships/image" Target="../media/image335.png"/><Relationship Id="rId459" Type="http://schemas.openxmlformats.org/officeDocument/2006/relationships/image" Target="../media/image356.png"/><Relationship Id="rId16" Type="http://schemas.openxmlformats.org/officeDocument/2006/relationships/customXml" Target="../ink/ink93.xml"/><Relationship Id="rId221" Type="http://schemas.openxmlformats.org/officeDocument/2006/relationships/image" Target="../media/image237.png"/><Relationship Id="rId263" Type="http://schemas.openxmlformats.org/officeDocument/2006/relationships/image" Target="../media/image258.png"/><Relationship Id="rId319" Type="http://schemas.openxmlformats.org/officeDocument/2006/relationships/image" Target="../media/image286.png"/><Relationship Id="rId470" Type="http://schemas.openxmlformats.org/officeDocument/2006/relationships/customXml" Target="../ink/ink320.xml"/><Relationship Id="rId58" Type="http://schemas.openxmlformats.org/officeDocument/2006/relationships/customXml" Target="../ink/ink114.xml"/><Relationship Id="rId123" Type="http://schemas.openxmlformats.org/officeDocument/2006/relationships/image" Target="../media/image188.png"/><Relationship Id="rId330" Type="http://schemas.openxmlformats.org/officeDocument/2006/relationships/customXml" Target="../ink/ink250.xml"/><Relationship Id="rId165" Type="http://schemas.openxmlformats.org/officeDocument/2006/relationships/image" Target="../media/image209.png"/><Relationship Id="rId372" Type="http://schemas.openxmlformats.org/officeDocument/2006/relationships/customXml" Target="../ink/ink271.xml"/><Relationship Id="rId428" Type="http://schemas.openxmlformats.org/officeDocument/2006/relationships/customXml" Target="../ink/ink299.xml"/><Relationship Id="rId232" Type="http://schemas.openxmlformats.org/officeDocument/2006/relationships/customXml" Target="../ink/ink201.xml"/><Relationship Id="rId274" Type="http://schemas.openxmlformats.org/officeDocument/2006/relationships/customXml" Target="../ink/ink222.xml"/><Relationship Id="rId481" Type="http://schemas.openxmlformats.org/officeDocument/2006/relationships/image" Target="../media/image367.png"/><Relationship Id="rId27" Type="http://schemas.openxmlformats.org/officeDocument/2006/relationships/image" Target="../media/image140.png"/><Relationship Id="rId69" Type="http://schemas.openxmlformats.org/officeDocument/2006/relationships/image" Target="../media/image161.png"/><Relationship Id="rId134" Type="http://schemas.openxmlformats.org/officeDocument/2006/relationships/customXml" Target="../ink/ink152.xml"/><Relationship Id="rId80" Type="http://schemas.openxmlformats.org/officeDocument/2006/relationships/customXml" Target="../ink/ink125.xml"/><Relationship Id="rId176" Type="http://schemas.openxmlformats.org/officeDocument/2006/relationships/customXml" Target="../ink/ink173.xml"/><Relationship Id="rId341" Type="http://schemas.openxmlformats.org/officeDocument/2006/relationships/image" Target="../media/image297.png"/><Relationship Id="rId383" Type="http://schemas.openxmlformats.org/officeDocument/2006/relationships/image" Target="../media/image318.png"/><Relationship Id="rId439" Type="http://schemas.openxmlformats.org/officeDocument/2006/relationships/image" Target="../media/image346.png"/><Relationship Id="rId201" Type="http://schemas.openxmlformats.org/officeDocument/2006/relationships/image" Target="../media/image227.png"/><Relationship Id="rId243" Type="http://schemas.openxmlformats.org/officeDocument/2006/relationships/image" Target="../media/image248.png"/><Relationship Id="rId285" Type="http://schemas.openxmlformats.org/officeDocument/2006/relationships/image" Target="../media/image269.png"/><Relationship Id="rId450" Type="http://schemas.openxmlformats.org/officeDocument/2006/relationships/customXml" Target="../ink/ink310.xml"/><Relationship Id="rId38" Type="http://schemas.openxmlformats.org/officeDocument/2006/relationships/customXml" Target="../ink/ink104.xml"/><Relationship Id="rId103" Type="http://schemas.openxmlformats.org/officeDocument/2006/relationships/image" Target="../media/image178.png"/><Relationship Id="rId310" Type="http://schemas.openxmlformats.org/officeDocument/2006/relationships/customXml" Target="../ink/ink240.xml"/><Relationship Id="rId91" Type="http://schemas.openxmlformats.org/officeDocument/2006/relationships/image" Target="../media/image172.png"/><Relationship Id="rId145" Type="http://schemas.openxmlformats.org/officeDocument/2006/relationships/image" Target="../media/image199.png"/><Relationship Id="rId187" Type="http://schemas.openxmlformats.org/officeDocument/2006/relationships/image" Target="../media/image220.png"/><Relationship Id="rId352" Type="http://schemas.openxmlformats.org/officeDocument/2006/relationships/customXml" Target="../ink/ink261.xml"/><Relationship Id="rId394" Type="http://schemas.openxmlformats.org/officeDocument/2006/relationships/customXml" Target="../ink/ink282.xml"/><Relationship Id="rId408" Type="http://schemas.openxmlformats.org/officeDocument/2006/relationships/customXml" Target="../ink/ink289.xml"/><Relationship Id="rId212" Type="http://schemas.openxmlformats.org/officeDocument/2006/relationships/customXml" Target="../ink/ink191.xml"/><Relationship Id="rId254" Type="http://schemas.openxmlformats.org/officeDocument/2006/relationships/customXml" Target="../ink/ink212.xml"/><Relationship Id="rId49" Type="http://schemas.openxmlformats.org/officeDocument/2006/relationships/image" Target="../media/image151.png"/><Relationship Id="rId114" Type="http://schemas.openxmlformats.org/officeDocument/2006/relationships/customXml" Target="../ink/ink142.xml"/><Relationship Id="rId296" Type="http://schemas.openxmlformats.org/officeDocument/2006/relationships/customXml" Target="../ink/ink233.xml"/><Relationship Id="rId461" Type="http://schemas.openxmlformats.org/officeDocument/2006/relationships/image" Target="../media/image357.png"/><Relationship Id="rId60" Type="http://schemas.openxmlformats.org/officeDocument/2006/relationships/customXml" Target="../ink/ink115.xml"/><Relationship Id="rId156" Type="http://schemas.openxmlformats.org/officeDocument/2006/relationships/customXml" Target="../ink/ink163.xml"/><Relationship Id="rId198" Type="http://schemas.openxmlformats.org/officeDocument/2006/relationships/customXml" Target="../ink/ink184.xml"/><Relationship Id="rId321" Type="http://schemas.openxmlformats.org/officeDocument/2006/relationships/image" Target="../media/image287.png"/><Relationship Id="rId363" Type="http://schemas.openxmlformats.org/officeDocument/2006/relationships/image" Target="../media/image308.png"/><Relationship Id="rId419" Type="http://schemas.openxmlformats.org/officeDocument/2006/relationships/image" Target="../media/image336.png"/><Relationship Id="rId223" Type="http://schemas.openxmlformats.org/officeDocument/2006/relationships/image" Target="../media/image238.png"/><Relationship Id="rId430" Type="http://schemas.openxmlformats.org/officeDocument/2006/relationships/customXml" Target="../ink/ink300.xml"/><Relationship Id="rId18" Type="http://schemas.openxmlformats.org/officeDocument/2006/relationships/customXml" Target="../ink/ink94.xml"/><Relationship Id="rId265" Type="http://schemas.openxmlformats.org/officeDocument/2006/relationships/image" Target="../media/image259.png"/><Relationship Id="rId472" Type="http://schemas.openxmlformats.org/officeDocument/2006/relationships/customXml" Target="../ink/ink321.xml"/><Relationship Id="rId125" Type="http://schemas.openxmlformats.org/officeDocument/2006/relationships/image" Target="../media/image189.png"/><Relationship Id="rId167" Type="http://schemas.openxmlformats.org/officeDocument/2006/relationships/image" Target="../media/image210.png"/><Relationship Id="rId332" Type="http://schemas.openxmlformats.org/officeDocument/2006/relationships/customXml" Target="../ink/ink251.xml"/><Relationship Id="rId374" Type="http://schemas.openxmlformats.org/officeDocument/2006/relationships/customXml" Target="../ink/ink272.xml"/><Relationship Id="rId71" Type="http://schemas.openxmlformats.org/officeDocument/2006/relationships/image" Target="../media/image162.png"/><Relationship Id="rId234" Type="http://schemas.openxmlformats.org/officeDocument/2006/relationships/customXml" Target="../ink/ink202.xml"/><Relationship Id="rId2" Type="http://schemas.openxmlformats.org/officeDocument/2006/relationships/customXml" Target="../ink/ink86.xml"/><Relationship Id="rId29" Type="http://schemas.openxmlformats.org/officeDocument/2006/relationships/image" Target="../media/image141.png"/><Relationship Id="rId276" Type="http://schemas.openxmlformats.org/officeDocument/2006/relationships/customXml" Target="../ink/ink223.xml"/><Relationship Id="rId441" Type="http://schemas.openxmlformats.org/officeDocument/2006/relationships/image" Target="../media/image347.png"/><Relationship Id="rId483" Type="http://schemas.openxmlformats.org/officeDocument/2006/relationships/image" Target="../media/image368.png"/><Relationship Id="rId40" Type="http://schemas.openxmlformats.org/officeDocument/2006/relationships/customXml" Target="../ink/ink105.xml"/><Relationship Id="rId136" Type="http://schemas.openxmlformats.org/officeDocument/2006/relationships/customXml" Target="../ink/ink153.xml"/><Relationship Id="rId178" Type="http://schemas.openxmlformats.org/officeDocument/2006/relationships/customXml" Target="../ink/ink174.xml"/><Relationship Id="rId301" Type="http://schemas.openxmlformats.org/officeDocument/2006/relationships/image" Target="../media/image277.png"/><Relationship Id="rId343" Type="http://schemas.openxmlformats.org/officeDocument/2006/relationships/image" Target="../media/image298.png"/><Relationship Id="rId82" Type="http://schemas.openxmlformats.org/officeDocument/2006/relationships/customXml" Target="../ink/ink126.xml"/><Relationship Id="rId203" Type="http://schemas.openxmlformats.org/officeDocument/2006/relationships/image" Target="../media/image228.png"/><Relationship Id="rId385" Type="http://schemas.openxmlformats.org/officeDocument/2006/relationships/image" Target="../media/image319.png"/><Relationship Id="rId245" Type="http://schemas.openxmlformats.org/officeDocument/2006/relationships/image" Target="../media/image249.png"/><Relationship Id="rId287" Type="http://schemas.openxmlformats.org/officeDocument/2006/relationships/image" Target="../media/image270.png"/><Relationship Id="rId410" Type="http://schemas.openxmlformats.org/officeDocument/2006/relationships/customXml" Target="../ink/ink290.xml"/><Relationship Id="rId452" Type="http://schemas.openxmlformats.org/officeDocument/2006/relationships/customXml" Target="../ink/ink311.xml"/><Relationship Id="rId105" Type="http://schemas.openxmlformats.org/officeDocument/2006/relationships/image" Target="../media/image179.png"/><Relationship Id="rId147" Type="http://schemas.openxmlformats.org/officeDocument/2006/relationships/image" Target="../media/image200.png"/><Relationship Id="rId312" Type="http://schemas.openxmlformats.org/officeDocument/2006/relationships/customXml" Target="../ink/ink241.xml"/><Relationship Id="rId354" Type="http://schemas.openxmlformats.org/officeDocument/2006/relationships/customXml" Target="../ink/ink262.xml"/><Relationship Id="rId51" Type="http://schemas.openxmlformats.org/officeDocument/2006/relationships/image" Target="../media/image152.png"/><Relationship Id="rId93" Type="http://schemas.openxmlformats.org/officeDocument/2006/relationships/image" Target="../media/image173.png"/><Relationship Id="rId189" Type="http://schemas.openxmlformats.org/officeDocument/2006/relationships/image" Target="../media/image221.png"/><Relationship Id="rId396" Type="http://schemas.openxmlformats.org/officeDocument/2006/relationships/customXml" Target="../ink/ink283.xml"/><Relationship Id="rId214" Type="http://schemas.openxmlformats.org/officeDocument/2006/relationships/customXml" Target="../ink/ink192.xml"/><Relationship Id="rId256" Type="http://schemas.openxmlformats.org/officeDocument/2006/relationships/customXml" Target="../ink/ink213.xml"/><Relationship Id="rId298" Type="http://schemas.openxmlformats.org/officeDocument/2006/relationships/customXml" Target="../ink/ink234.xml"/><Relationship Id="rId421" Type="http://schemas.openxmlformats.org/officeDocument/2006/relationships/image" Target="../media/image337.png"/><Relationship Id="rId463" Type="http://schemas.openxmlformats.org/officeDocument/2006/relationships/image" Target="../media/image358.png"/><Relationship Id="rId116" Type="http://schemas.openxmlformats.org/officeDocument/2006/relationships/customXml" Target="../ink/ink143.xml"/><Relationship Id="rId158" Type="http://schemas.openxmlformats.org/officeDocument/2006/relationships/customXml" Target="../ink/ink164.xml"/><Relationship Id="rId323" Type="http://schemas.openxmlformats.org/officeDocument/2006/relationships/image" Target="../media/image288.png"/><Relationship Id="rId20" Type="http://schemas.openxmlformats.org/officeDocument/2006/relationships/customXml" Target="../ink/ink95.xml"/><Relationship Id="rId41" Type="http://schemas.openxmlformats.org/officeDocument/2006/relationships/image" Target="../media/image147.png"/><Relationship Id="rId62" Type="http://schemas.openxmlformats.org/officeDocument/2006/relationships/customXml" Target="../ink/ink116.xml"/><Relationship Id="rId83" Type="http://schemas.openxmlformats.org/officeDocument/2006/relationships/image" Target="../media/image168.png"/><Relationship Id="rId179" Type="http://schemas.openxmlformats.org/officeDocument/2006/relationships/image" Target="../media/image216.png"/><Relationship Id="rId365" Type="http://schemas.openxmlformats.org/officeDocument/2006/relationships/image" Target="../media/image309.png"/><Relationship Id="rId386" Type="http://schemas.openxmlformats.org/officeDocument/2006/relationships/customXml" Target="../ink/ink278.xml"/><Relationship Id="rId190" Type="http://schemas.openxmlformats.org/officeDocument/2006/relationships/customXml" Target="../ink/ink180.xml"/><Relationship Id="rId204" Type="http://schemas.openxmlformats.org/officeDocument/2006/relationships/customXml" Target="../ink/ink187.xml"/><Relationship Id="rId225" Type="http://schemas.openxmlformats.org/officeDocument/2006/relationships/image" Target="../media/image239.png"/><Relationship Id="rId246" Type="http://schemas.openxmlformats.org/officeDocument/2006/relationships/customXml" Target="../ink/ink208.xml"/><Relationship Id="rId267" Type="http://schemas.openxmlformats.org/officeDocument/2006/relationships/image" Target="../media/image260.png"/><Relationship Id="rId288" Type="http://schemas.openxmlformats.org/officeDocument/2006/relationships/customXml" Target="../ink/ink229.xml"/><Relationship Id="rId411" Type="http://schemas.openxmlformats.org/officeDocument/2006/relationships/image" Target="../media/image332.png"/><Relationship Id="rId432" Type="http://schemas.openxmlformats.org/officeDocument/2006/relationships/customXml" Target="../ink/ink301.xml"/><Relationship Id="rId453" Type="http://schemas.openxmlformats.org/officeDocument/2006/relationships/image" Target="../media/image353.png"/><Relationship Id="rId474" Type="http://schemas.openxmlformats.org/officeDocument/2006/relationships/customXml" Target="../ink/ink322.xml"/><Relationship Id="rId106" Type="http://schemas.openxmlformats.org/officeDocument/2006/relationships/customXml" Target="../ink/ink138.xml"/><Relationship Id="rId127" Type="http://schemas.openxmlformats.org/officeDocument/2006/relationships/image" Target="../media/image190.png"/><Relationship Id="rId313" Type="http://schemas.openxmlformats.org/officeDocument/2006/relationships/image" Target="../media/image283.png"/><Relationship Id="rId10" Type="http://schemas.openxmlformats.org/officeDocument/2006/relationships/customXml" Target="../ink/ink90.xml"/><Relationship Id="rId31" Type="http://schemas.openxmlformats.org/officeDocument/2006/relationships/image" Target="../media/image142.png"/><Relationship Id="rId52" Type="http://schemas.openxmlformats.org/officeDocument/2006/relationships/customXml" Target="../ink/ink111.xml"/><Relationship Id="rId73" Type="http://schemas.openxmlformats.org/officeDocument/2006/relationships/image" Target="../media/image163.png"/><Relationship Id="rId94" Type="http://schemas.openxmlformats.org/officeDocument/2006/relationships/customXml" Target="../ink/ink132.xml"/><Relationship Id="rId148" Type="http://schemas.openxmlformats.org/officeDocument/2006/relationships/customXml" Target="../ink/ink159.xml"/><Relationship Id="rId169" Type="http://schemas.openxmlformats.org/officeDocument/2006/relationships/image" Target="../media/image211.png"/><Relationship Id="rId334" Type="http://schemas.openxmlformats.org/officeDocument/2006/relationships/customXml" Target="../ink/ink252.xml"/><Relationship Id="rId355" Type="http://schemas.openxmlformats.org/officeDocument/2006/relationships/image" Target="../media/image304.png"/><Relationship Id="rId376" Type="http://schemas.openxmlformats.org/officeDocument/2006/relationships/customXml" Target="../ink/ink273.xml"/><Relationship Id="rId397" Type="http://schemas.openxmlformats.org/officeDocument/2006/relationships/image" Target="../media/image325.png"/><Relationship Id="rId4" Type="http://schemas.openxmlformats.org/officeDocument/2006/relationships/customXml" Target="../ink/ink87.xml"/><Relationship Id="rId180" Type="http://schemas.openxmlformats.org/officeDocument/2006/relationships/customXml" Target="../ink/ink175.xml"/><Relationship Id="rId215" Type="http://schemas.openxmlformats.org/officeDocument/2006/relationships/image" Target="../media/image234.png"/><Relationship Id="rId236" Type="http://schemas.openxmlformats.org/officeDocument/2006/relationships/customXml" Target="../ink/ink203.xml"/><Relationship Id="rId257" Type="http://schemas.openxmlformats.org/officeDocument/2006/relationships/image" Target="../media/image255.png"/><Relationship Id="rId278" Type="http://schemas.openxmlformats.org/officeDocument/2006/relationships/customXml" Target="../ink/ink224.xml"/><Relationship Id="rId401" Type="http://schemas.openxmlformats.org/officeDocument/2006/relationships/image" Target="../media/image327.png"/><Relationship Id="rId422" Type="http://schemas.openxmlformats.org/officeDocument/2006/relationships/customXml" Target="../ink/ink296.xml"/><Relationship Id="rId443" Type="http://schemas.openxmlformats.org/officeDocument/2006/relationships/image" Target="../media/image348.png"/><Relationship Id="rId464" Type="http://schemas.openxmlformats.org/officeDocument/2006/relationships/customXml" Target="../ink/ink317.xml"/><Relationship Id="rId303" Type="http://schemas.openxmlformats.org/officeDocument/2006/relationships/image" Target="../media/image278.png"/><Relationship Id="rId485" Type="http://schemas.openxmlformats.org/officeDocument/2006/relationships/image" Target="../media/image369.png"/><Relationship Id="rId42" Type="http://schemas.openxmlformats.org/officeDocument/2006/relationships/customXml" Target="../ink/ink106.xml"/><Relationship Id="rId84" Type="http://schemas.openxmlformats.org/officeDocument/2006/relationships/customXml" Target="../ink/ink127.xml"/><Relationship Id="rId138" Type="http://schemas.openxmlformats.org/officeDocument/2006/relationships/customXml" Target="../ink/ink154.xml"/><Relationship Id="rId345" Type="http://schemas.openxmlformats.org/officeDocument/2006/relationships/image" Target="../media/image299.png"/><Relationship Id="rId387" Type="http://schemas.openxmlformats.org/officeDocument/2006/relationships/image" Target="../media/image320.png"/><Relationship Id="rId191" Type="http://schemas.openxmlformats.org/officeDocument/2006/relationships/image" Target="../media/image222.png"/><Relationship Id="rId205" Type="http://schemas.openxmlformats.org/officeDocument/2006/relationships/image" Target="../media/image229.png"/><Relationship Id="rId247" Type="http://schemas.openxmlformats.org/officeDocument/2006/relationships/image" Target="../media/image250.png"/><Relationship Id="rId412" Type="http://schemas.openxmlformats.org/officeDocument/2006/relationships/customXml" Target="../ink/ink291.xml"/><Relationship Id="rId107" Type="http://schemas.openxmlformats.org/officeDocument/2006/relationships/image" Target="../media/image180.png"/><Relationship Id="rId289" Type="http://schemas.openxmlformats.org/officeDocument/2006/relationships/image" Target="../media/image271.png"/><Relationship Id="rId454" Type="http://schemas.openxmlformats.org/officeDocument/2006/relationships/customXml" Target="../ink/ink312.xml"/><Relationship Id="rId11" Type="http://schemas.openxmlformats.org/officeDocument/2006/relationships/image" Target="../media/image132.png"/><Relationship Id="rId53" Type="http://schemas.openxmlformats.org/officeDocument/2006/relationships/image" Target="../media/image153.png"/><Relationship Id="rId149" Type="http://schemas.openxmlformats.org/officeDocument/2006/relationships/image" Target="../media/image201.png"/><Relationship Id="rId314" Type="http://schemas.openxmlformats.org/officeDocument/2006/relationships/customXml" Target="../ink/ink242.xml"/><Relationship Id="rId356" Type="http://schemas.openxmlformats.org/officeDocument/2006/relationships/customXml" Target="../ink/ink263.xml"/><Relationship Id="rId398" Type="http://schemas.openxmlformats.org/officeDocument/2006/relationships/customXml" Target="../ink/ink284.xml"/><Relationship Id="rId95" Type="http://schemas.openxmlformats.org/officeDocument/2006/relationships/image" Target="../media/image174.png"/><Relationship Id="rId160" Type="http://schemas.openxmlformats.org/officeDocument/2006/relationships/customXml" Target="../ink/ink165.xml"/><Relationship Id="rId216" Type="http://schemas.openxmlformats.org/officeDocument/2006/relationships/customXml" Target="../ink/ink193.xml"/><Relationship Id="rId423" Type="http://schemas.openxmlformats.org/officeDocument/2006/relationships/image" Target="../media/image338.png"/><Relationship Id="rId258" Type="http://schemas.openxmlformats.org/officeDocument/2006/relationships/customXml" Target="../ink/ink214.xml"/><Relationship Id="rId465" Type="http://schemas.openxmlformats.org/officeDocument/2006/relationships/image" Target="../media/image359.png"/><Relationship Id="rId22" Type="http://schemas.openxmlformats.org/officeDocument/2006/relationships/customXml" Target="../ink/ink96.xml"/><Relationship Id="rId64" Type="http://schemas.openxmlformats.org/officeDocument/2006/relationships/customXml" Target="../ink/ink117.xml"/><Relationship Id="rId118" Type="http://schemas.openxmlformats.org/officeDocument/2006/relationships/customXml" Target="../ink/ink144.xml"/><Relationship Id="rId325" Type="http://schemas.openxmlformats.org/officeDocument/2006/relationships/image" Target="../media/image289.png"/><Relationship Id="rId367" Type="http://schemas.openxmlformats.org/officeDocument/2006/relationships/image" Target="../media/image310.png"/><Relationship Id="rId171" Type="http://schemas.openxmlformats.org/officeDocument/2006/relationships/image" Target="../media/image212.png"/><Relationship Id="rId227" Type="http://schemas.openxmlformats.org/officeDocument/2006/relationships/image" Target="../media/image240.png"/><Relationship Id="rId269" Type="http://schemas.openxmlformats.org/officeDocument/2006/relationships/image" Target="../media/image261.png"/><Relationship Id="rId434" Type="http://schemas.openxmlformats.org/officeDocument/2006/relationships/customXml" Target="../ink/ink302.xml"/><Relationship Id="rId476" Type="http://schemas.openxmlformats.org/officeDocument/2006/relationships/customXml" Target="../ink/ink323.xml"/><Relationship Id="rId33" Type="http://schemas.openxmlformats.org/officeDocument/2006/relationships/image" Target="../media/image143.png"/><Relationship Id="rId129" Type="http://schemas.openxmlformats.org/officeDocument/2006/relationships/image" Target="../media/image191.png"/><Relationship Id="rId280" Type="http://schemas.openxmlformats.org/officeDocument/2006/relationships/customXml" Target="../ink/ink225.xml"/><Relationship Id="rId336" Type="http://schemas.openxmlformats.org/officeDocument/2006/relationships/customXml" Target="../ink/ink253.xml"/><Relationship Id="rId75" Type="http://schemas.openxmlformats.org/officeDocument/2006/relationships/image" Target="../media/image164.png"/><Relationship Id="rId140" Type="http://schemas.openxmlformats.org/officeDocument/2006/relationships/customXml" Target="../ink/ink155.xml"/><Relationship Id="rId182" Type="http://schemas.openxmlformats.org/officeDocument/2006/relationships/customXml" Target="../ink/ink176.xml"/><Relationship Id="rId378" Type="http://schemas.openxmlformats.org/officeDocument/2006/relationships/customXml" Target="../ink/ink274.xml"/><Relationship Id="rId403" Type="http://schemas.openxmlformats.org/officeDocument/2006/relationships/image" Target="../media/image328.png"/><Relationship Id="rId6" Type="http://schemas.openxmlformats.org/officeDocument/2006/relationships/customXml" Target="../ink/ink88.xml"/><Relationship Id="rId238" Type="http://schemas.openxmlformats.org/officeDocument/2006/relationships/customXml" Target="../ink/ink204.xml"/><Relationship Id="rId445" Type="http://schemas.openxmlformats.org/officeDocument/2006/relationships/image" Target="../media/image349.png"/><Relationship Id="rId487" Type="http://schemas.openxmlformats.org/officeDocument/2006/relationships/image" Target="../media/image370.png"/><Relationship Id="rId291" Type="http://schemas.openxmlformats.org/officeDocument/2006/relationships/image" Target="../media/image272.png"/><Relationship Id="rId305" Type="http://schemas.openxmlformats.org/officeDocument/2006/relationships/image" Target="../media/image279.png"/><Relationship Id="rId347" Type="http://schemas.openxmlformats.org/officeDocument/2006/relationships/image" Target="../media/image300.png"/><Relationship Id="rId44" Type="http://schemas.openxmlformats.org/officeDocument/2006/relationships/customXml" Target="../ink/ink107.xml"/><Relationship Id="rId86" Type="http://schemas.openxmlformats.org/officeDocument/2006/relationships/customXml" Target="../ink/ink128.xml"/><Relationship Id="rId151" Type="http://schemas.openxmlformats.org/officeDocument/2006/relationships/image" Target="../media/image202.png"/><Relationship Id="rId389" Type="http://schemas.openxmlformats.org/officeDocument/2006/relationships/image" Target="../media/image321.png"/><Relationship Id="rId193" Type="http://schemas.openxmlformats.org/officeDocument/2006/relationships/image" Target="../media/image223.png"/><Relationship Id="rId207" Type="http://schemas.openxmlformats.org/officeDocument/2006/relationships/image" Target="../media/image230.png"/><Relationship Id="rId249" Type="http://schemas.openxmlformats.org/officeDocument/2006/relationships/image" Target="../media/image251.png"/><Relationship Id="rId414" Type="http://schemas.openxmlformats.org/officeDocument/2006/relationships/customXml" Target="../ink/ink292.xml"/><Relationship Id="rId456" Type="http://schemas.openxmlformats.org/officeDocument/2006/relationships/customXml" Target="../ink/ink313.xml"/><Relationship Id="rId13" Type="http://schemas.openxmlformats.org/officeDocument/2006/relationships/image" Target="../media/image133.png"/><Relationship Id="rId109" Type="http://schemas.openxmlformats.org/officeDocument/2006/relationships/image" Target="../media/image181.png"/><Relationship Id="rId260" Type="http://schemas.openxmlformats.org/officeDocument/2006/relationships/customXml" Target="../ink/ink215.xml"/><Relationship Id="rId316" Type="http://schemas.openxmlformats.org/officeDocument/2006/relationships/customXml" Target="../ink/ink243.xml"/><Relationship Id="rId55" Type="http://schemas.openxmlformats.org/officeDocument/2006/relationships/image" Target="../media/image154.png"/><Relationship Id="rId97" Type="http://schemas.openxmlformats.org/officeDocument/2006/relationships/image" Target="../media/image175.png"/><Relationship Id="rId120" Type="http://schemas.openxmlformats.org/officeDocument/2006/relationships/customXml" Target="../ink/ink145.xml"/><Relationship Id="rId358" Type="http://schemas.openxmlformats.org/officeDocument/2006/relationships/customXml" Target="../ink/ink264.xml"/><Relationship Id="rId162" Type="http://schemas.openxmlformats.org/officeDocument/2006/relationships/customXml" Target="../ink/ink166.xml"/><Relationship Id="rId218" Type="http://schemas.openxmlformats.org/officeDocument/2006/relationships/customXml" Target="../ink/ink194.xml"/><Relationship Id="rId425" Type="http://schemas.openxmlformats.org/officeDocument/2006/relationships/image" Target="../media/image339.png"/><Relationship Id="rId467" Type="http://schemas.openxmlformats.org/officeDocument/2006/relationships/image" Target="../media/image360.png"/><Relationship Id="rId271" Type="http://schemas.openxmlformats.org/officeDocument/2006/relationships/image" Target="../media/image262.png"/><Relationship Id="rId24" Type="http://schemas.openxmlformats.org/officeDocument/2006/relationships/customXml" Target="../ink/ink97.xml"/><Relationship Id="rId66" Type="http://schemas.openxmlformats.org/officeDocument/2006/relationships/customXml" Target="../ink/ink118.xml"/><Relationship Id="rId131" Type="http://schemas.openxmlformats.org/officeDocument/2006/relationships/image" Target="../media/image192.png"/><Relationship Id="rId327" Type="http://schemas.openxmlformats.org/officeDocument/2006/relationships/image" Target="../media/image290.png"/><Relationship Id="rId369" Type="http://schemas.openxmlformats.org/officeDocument/2006/relationships/image" Target="../media/image311.png"/><Relationship Id="rId173" Type="http://schemas.openxmlformats.org/officeDocument/2006/relationships/image" Target="../media/image213.png"/><Relationship Id="rId229" Type="http://schemas.openxmlformats.org/officeDocument/2006/relationships/image" Target="../media/image241.png"/><Relationship Id="rId380" Type="http://schemas.openxmlformats.org/officeDocument/2006/relationships/customXml" Target="../ink/ink275.xml"/><Relationship Id="rId436" Type="http://schemas.openxmlformats.org/officeDocument/2006/relationships/customXml" Target="../ink/ink303.xml"/><Relationship Id="rId240" Type="http://schemas.openxmlformats.org/officeDocument/2006/relationships/customXml" Target="../ink/ink205.xml"/><Relationship Id="rId478" Type="http://schemas.openxmlformats.org/officeDocument/2006/relationships/customXml" Target="../ink/ink324.xml"/><Relationship Id="rId35" Type="http://schemas.openxmlformats.org/officeDocument/2006/relationships/image" Target="../media/image144.png"/><Relationship Id="rId77" Type="http://schemas.openxmlformats.org/officeDocument/2006/relationships/image" Target="../media/image165.png"/><Relationship Id="rId100" Type="http://schemas.openxmlformats.org/officeDocument/2006/relationships/customXml" Target="../ink/ink135.xml"/><Relationship Id="rId282" Type="http://schemas.openxmlformats.org/officeDocument/2006/relationships/customXml" Target="../ink/ink226.xml"/><Relationship Id="rId338" Type="http://schemas.openxmlformats.org/officeDocument/2006/relationships/customXml" Target="../ink/ink254.xml"/><Relationship Id="rId8" Type="http://schemas.openxmlformats.org/officeDocument/2006/relationships/customXml" Target="../ink/ink89.xml"/><Relationship Id="rId142" Type="http://schemas.openxmlformats.org/officeDocument/2006/relationships/customXml" Target="../ink/ink156.xml"/><Relationship Id="rId184" Type="http://schemas.openxmlformats.org/officeDocument/2006/relationships/customXml" Target="../ink/ink177.xml"/><Relationship Id="rId391" Type="http://schemas.openxmlformats.org/officeDocument/2006/relationships/image" Target="../media/image322.png"/><Relationship Id="rId405" Type="http://schemas.openxmlformats.org/officeDocument/2006/relationships/image" Target="../media/image329.png"/><Relationship Id="rId447" Type="http://schemas.openxmlformats.org/officeDocument/2006/relationships/image" Target="../media/image350.png"/><Relationship Id="rId251" Type="http://schemas.openxmlformats.org/officeDocument/2006/relationships/image" Target="../media/image252.png"/><Relationship Id="rId489" Type="http://schemas.openxmlformats.org/officeDocument/2006/relationships/image" Target="../media/image371.png"/><Relationship Id="rId46" Type="http://schemas.openxmlformats.org/officeDocument/2006/relationships/customXml" Target="../ink/ink108.xml"/><Relationship Id="rId293" Type="http://schemas.openxmlformats.org/officeDocument/2006/relationships/image" Target="../media/image273.png"/><Relationship Id="rId307" Type="http://schemas.openxmlformats.org/officeDocument/2006/relationships/image" Target="../media/image280.png"/><Relationship Id="rId349" Type="http://schemas.openxmlformats.org/officeDocument/2006/relationships/image" Target="../media/image301.png"/><Relationship Id="rId88" Type="http://schemas.openxmlformats.org/officeDocument/2006/relationships/customXml" Target="../ink/ink129.xml"/><Relationship Id="rId111" Type="http://schemas.openxmlformats.org/officeDocument/2006/relationships/image" Target="../media/image182.png"/><Relationship Id="rId153" Type="http://schemas.openxmlformats.org/officeDocument/2006/relationships/image" Target="../media/image203.png"/><Relationship Id="rId195" Type="http://schemas.openxmlformats.org/officeDocument/2006/relationships/image" Target="../media/image224.png"/><Relationship Id="rId209" Type="http://schemas.openxmlformats.org/officeDocument/2006/relationships/image" Target="../media/image231.png"/><Relationship Id="rId360" Type="http://schemas.openxmlformats.org/officeDocument/2006/relationships/customXml" Target="../ink/ink265.xml"/><Relationship Id="rId416" Type="http://schemas.openxmlformats.org/officeDocument/2006/relationships/customXml" Target="../ink/ink293.xml"/><Relationship Id="rId220" Type="http://schemas.openxmlformats.org/officeDocument/2006/relationships/customXml" Target="../ink/ink195.xml"/><Relationship Id="rId458" Type="http://schemas.openxmlformats.org/officeDocument/2006/relationships/customXml" Target="../ink/ink314.xml"/><Relationship Id="rId15" Type="http://schemas.openxmlformats.org/officeDocument/2006/relationships/image" Target="../media/image134.png"/><Relationship Id="rId57" Type="http://schemas.openxmlformats.org/officeDocument/2006/relationships/image" Target="../media/image155.png"/><Relationship Id="rId262" Type="http://schemas.openxmlformats.org/officeDocument/2006/relationships/customXml" Target="../ink/ink216.xml"/><Relationship Id="rId318" Type="http://schemas.openxmlformats.org/officeDocument/2006/relationships/customXml" Target="../ink/ink244.xml"/><Relationship Id="rId99" Type="http://schemas.openxmlformats.org/officeDocument/2006/relationships/image" Target="../media/image176.png"/><Relationship Id="rId122" Type="http://schemas.openxmlformats.org/officeDocument/2006/relationships/customXml" Target="../ink/ink146.xml"/><Relationship Id="rId164" Type="http://schemas.openxmlformats.org/officeDocument/2006/relationships/customXml" Target="../ink/ink167.xml"/><Relationship Id="rId371" Type="http://schemas.openxmlformats.org/officeDocument/2006/relationships/image" Target="../media/image312.png"/><Relationship Id="rId427" Type="http://schemas.openxmlformats.org/officeDocument/2006/relationships/image" Target="../media/image340.png"/><Relationship Id="rId469" Type="http://schemas.openxmlformats.org/officeDocument/2006/relationships/image" Target="../media/image361.png"/><Relationship Id="rId26" Type="http://schemas.openxmlformats.org/officeDocument/2006/relationships/customXml" Target="../ink/ink98.xml"/><Relationship Id="rId231" Type="http://schemas.openxmlformats.org/officeDocument/2006/relationships/image" Target="../media/image242.png"/><Relationship Id="rId273" Type="http://schemas.openxmlformats.org/officeDocument/2006/relationships/image" Target="../media/image263.png"/><Relationship Id="rId329" Type="http://schemas.openxmlformats.org/officeDocument/2006/relationships/image" Target="../media/image291.png"/><Relationship Id="rId480" Type="http://schemas.openxmlformats.org/officeDocument/2006/relationships/customXml" Target="../ink/ink325.xml"/><Relationship Id="rId68" Type="http://schemas.openxmlformats.org/officeDocument/2006/relationships/customXml" Target="../ink/ink119.xml"/><Relationship Id="rId133" Type="http://schemas.openxmlformats.org/officeDocument/2006/relationships/image" Target="../media/image193.png"/><Relationship Id="rId175" Type="http://schemas.openxmlformats.org/officeDocument/2006/relationships/image" Target="../media/image214.png"/><Relationship Id="rId340" Type="http://schemas.openxmlformats.org/officeDocument/2006/relationships/customXml" Target="../ink/ink255.xml"/><Relationship Id="rId200" Type="http://schemas.openxmlformats.org/officeDocument/2006/relationships/customXml" Target="../ink/ink185.xml"/><Relationship Id="rId382" Type="http://schemas.openxmlformats.org/officeDocument/2006/relationships/customXml" Target="../ink/ink276.xml"/><Relationship Id="rId438" Type="http://schemas.openxmlformats.org/officeDocument/2006/relationships/customXml" Target="../ink/ink304.xml"/><Relationship Id="rId242" Type="http://schemas.openxmlformats.org/officeDocument/2006/relationships/customXml" Target="../ink/ink206.xml"/><Relationship Id="rId284" Type="http://schemas.openxmlformats.org/officeDocument/2006/relationships/customXml" Target="../ink/ink227.xml"/><Relationship Id="rId37" Type="http://schemas.openxmlformats.org/officeDocument/2006/relationships/image" Target="../media/image145.png"/><Relationship Id="rId79" Type="http://schemas.openxmlformats.org/officeDocument/2006/relationships/image" Target="../media/image166.png"/><Relationship Id="rId102" Type="http://schemas.openxmlformats.org/officeDocument/2006/relationships/customXml" Target="../ink/ink136.xml"/><Relationship Id="rId144" Type="http://schemas.openxmlformats.org/officeDocument/2006/relationships/customXml" Target="../ink/ink157.xml"/><Relationship Id="rId90" Type="http://schemas.openxmlformats.org/officeDocument/2006/relationships/customXml" Target="../ink/ink130.xml"/><Relationship Id="rId186" Type="http://schemas.openxmlformats.org/officeDocument/2006/relationships/customXml" Target="../ink/ink178.xml"/><Relationship Id="rId351" Type="http://schemas.openxmlformats.org/officeDocument/2006/relationships/image" Target="../media/image302.png"/><Relationship Id="rId393" Type="http://schemas.openxmlformats.org/officeDocument/2006/relationships/image" Target="../media/image323.png"/><Relationship Id="rId407" Type="http://schemas.openxmlformats.org/officeDocument/2006/relationships/image" Target="../media/image330.png"/><Relationship Id="rId449" Type="http://schemas.openxmlformats.org/officeDocument/2006/relationships/image" Target="../media/image351.png"/><Relationship Id="rId211" Type="http://schemas.openxmlformats.org/officeDocument/2006/relationships/image" Target="../media/image232.png"/><Relationship Id="rId253" Type="http://schemas.openxmlformats.org/officeDocument/2006/relationships/image" Target="../media/image253.png"/><Relationship Id="rId295" Type="http://schemas.openxmlformats.org/officeDocument/2006/relationships/image" Target="../media/image274.png"/><Relationship Id="rId309" Type="http://schemas.openxmlformats.org/officeDocument/2006/relationships/image" Target="../media/image281.png"/><Relationship Id="rId460" Type="http://schemas.openxmlformats.org/officeDocument/2006/relationships/customXml" Target="../ink/ink315.xml"/><Relationship Id="rId48" Type="http://schemas.openxmlformats.org/officeDocument/2006/relationships/customXml" Target="../ink/ink109.xml"/><Relationship Id="rId113" Type="http://schemas.openxmlformats.org/officeDocument/2006/relationships/image" Target="../media/image183.png"/><Relationship Id="rId320" Type="http://schemas.openxmlformats.org/officeDocument/2006/relationships/customXml" Target="../ink/ink245.xml"/><Relationship Id="rId155" Type="http://schemas.openxmlformats.org/officeDocument/2006/relationships/image" Target="../media/image204.png"/><Relationship Id="rId197" Type="http://schemas.openxmlformats.org/officeDocument/2006/relationships/image" Target="../media/image225.png"/><Relationship Id="rId362" Type="http://schemas.openxmlformats.org/officeDocument/2006/relationships/customXml" Target="../ink/ink266.xml"/><Relationship Id="rId418" Type="http://schemas.openxmlformats.org/officeDocument/2006/relationships/customXml" Target="../ink/ink294.xml"/><Relationship Id="rId222" Type="http://schemas.openxmlformats.org/officeDocument/2006/relationships/customXml" Target="../ink/ink196.xml"/><Relationship Id="rId264" Type="http://schemas.openxmlformats.org/officeDocument/2006/relationships/customXml" Target="../ink/ink217.xml"/><Relationship Id="rId471" Type="http://schemas.openxmlformats.org/officeDocument/2006/relationships/image" Target="../media/image362.png"/><Relationship Id="rId17" Type="http://schemas.openxmlformats.org/officeDocument/2006/relationships/image" Target="../media/image135.png"/><Relationship Id="rId59" Type="http://schemas.openxmlformats.org/officeDocument/2006/relationships/image" Target="../media/image156.png"/><Relationship Id="rId124" Type="http://schemas.openxmlformats.org/officeDocument/2006/relationships/customXml" Target="../ink/ink147.xml"/><Relationship Id="rId70" Type="http://schemas.openxmlformats.org/officeDocument/2006/relationships/customXml" Target="../ink/ink120.xml"/><Relationship Id="rId166" Type="http://schemas.openxmlformats.org/officeDocument/2006/relationships/customXml" Target="../ink/ink168.xml"/><Relationship Id="rId331" Type="http://schemas.openxmlformats.org/officeDocument/2006/relationships/image" Target="../media/image292.png"/><Relationship Id="rId373" Type="http://schemas.openxmlformats.org/officeDocument/2006/relationships/image" Target="../media/image313.png"/><Relationship Id="rId429" Type="http://schemas.openxmlformats.org/officeDocument/2006/relationships/image" Target="../media/image341.png"/><Relationship Id="rId1" Type="http://schemas.openxmlformats.org/officeDocument/2006/relationships/slideLayout" Target="../slideLayouts/slideLayout8.xml"/><Relationship Id="rId233" Type="http://schemas.openxmlformats.org/officeDocument/2006/relationships/image" Target="../media/image243.png"/><Relationship Id="rId440" Type="http://schemas.openxmlformats.org/officeDocument/2006/relationships/customXml" Target="../ink/ink305.xml"/><Relationship Id="rId28" Type="http://schemas.openxmlformats.org/officeDocument/2006/relationships/customXml" Target="../ink/ink99.xml"/><Relationship Id="rId275" Type="http://schemas.openxmlformats.org/officeDocument/2006/relationships/image" Target="../media/image264.png"/><Relationship Id="rId300" Type="http://schemas.openxmlformats.org/officeDocument/2006/relationships/customXml" Target="../ink/ink235.xml"/><Relationship Id="rId482" Type="http://schemas.openxmlformats.org/officeDocument/2006/relationships/customXml" Target="../ink/ink326.xml"/><Relationship Id="rId81" Type="http://schemas.openxmlformats.org/officeDocument/2006/relationships/image" Target="../media/image167.png"/><Relationship Id="rId135" Type="http://schemas.openxmlformats.org/officeDocument/2006/relationships/image" Target="../media/image194.png"/><Relationship Id="rId177" Type="http://schemas.openxmlformats.org/officeDocument/2006/relationships/image" Target="../media/image215.png"/><Relationship Id="rId342" Type="http://schemas.openxmlformats.org/officeDocument/2006/relationships/customXml" Target="../ink/ink256.xml"/><Relationship Id="rId384" Type="http://schemas.openxmlformats.org/officeDocument/2006/relationships/customXml" Target="../ink/ink277.xml"/><Relationship Id="rId202" Type="http://schemas.openxmlformats.org/officeDocument/2006/relationships/customXml" Target="../ink/ink186.xml"/><Relationship Id="rId244" Type="http://schemas.openxmlformats.org/officeDocument/2006/relationships/customXml" Target="../ink/ink207.xml"/><Relationship Id="rId39" Type="http://schemas.openxmlformats.org/officeDocument/2006/relationships/image" Target="../media/image146.png"/><Relationship Id="rId286" Type="http://schemas.openxmlformats.org/officeDocument/2006/relationships/customXml" Target="../ink/ink228.xml"/><Relationship Id="rId451" Type="http://schemas.openxmlformats.org/officeDocument/2006/relationships/image" Target="../media/image352.png"/><Relationship Id="rId50" Type="http://schemas.openxmlformats.org/officeDocument/2006/relationships/customXml" Target="../ink/ink110.xml"/><Relationship Id="rId104" Type="http://schemas.openxmlformats.org/officeDocument/2006/relationships/customXml" Target="../ink/ink137.xml"/><Relationship Id="rId146" Type="http://schemas.openxmlformats.org/officeDocument/2006/relationships/customXml" Target="../ink/ink158.xml"/><Relationship Id="rId188" Type="http://schemas.openxmlformats.org/officeDocument/2006/relationships/customXml" Target="../ink/ink179.xml"/><Relationship Id="rId311" Type="http://schemas.openxmlformats.org/officeDocument/2006/relationships/image" Target="../media/image282.png"/><Relationship Id="rId353" Type="http://schemas.openxmlformats.org/officeDocument/2006/relationships/image" Target="../media/image303.png"/><Relationship Id="rId395" Type="http://schemas.openxmlformats.org/officeDocument/2006/relationships/image" Target="../media/image324.png"/><Relationship Id="rId409" Type="http://schemas.openxmlformats.org/officeDocument/2006/relationships/image" Target="../media/image331.png"/><Relationship Id="rId92" Type="http://schemas.openxmlformats.org/officeDocument/2006/relationships/customXml" Target="../ink/ink131.xml"/><Relationship Id="rId213" Type="http://schemas.openxmlformats.org/officeDocument/2006/relationships/image" Target="../media/image233.png"/><Relationship Id="rId420" Type="http://schemas.openxmlformats.org/officeDocument/2006/relationships/customXml" Target="../ink/ink295.xml"/><Relationship Id="rId255" Type="http://schemas.openxmlformats.org/officeDocument/2006/relationships/image" Target="../media/image254.png"/><Relationship Id="rId297" Type="http://schemas.openxmlformats.org/officeDocument/2006/relationships/image" Target="../media/image275.png"/><Relationship Id="rId462" Type="http://schemas.openxmlformats.org/officeDocument/2006/relationships/customXml" Target="../ink/ink316.xml"/><Relationship Id="rId115" Type="http://schemas.openxmlformats.org/officeDocument/2006/relationships/image" Target="../media/image184.png"/><Relationship Id="rId157" Type="http://schemas.openxmlformats.org/officeDocument/2006/relationships/image" Target="../media/image205.png"/><Relationship Id="rId322" Type="http://schemas.openxmlformats.org/officeDocument/2006/relationships/customXml" Target="../ink/ink246.xml"/><Relationship Id="rId364" Type="http://schemas.openxmlformats.org/officeDocument/2006/relationships/customXml" Target="../ink/ink267.xml"/><Relationship Id="rId61" Type="http://schemas.openxmlformats.org/officeDocument/2006/relationships/image" Target="../media/image157.png"/><Relationship Id="rId199" Type="http://schemas.openxmlformats.org/officeDocument/2006/relationships/image" Target="../media/image226.png"/><Relationship Id="rId19" Type="http://schemas.openxmlformats.org/officeDocument/2006/relationships/image" Target="../media/image136.png"/><Relationship Id="rId224" Type="http://schemas.openxmlformats.org/officeDocument/2006/relationships/customXml" Target="../ink/ink197.xml"/><Relationship Id="rId266" Type="http://schemas.openxmlformats.org/officeDocument/2006/relationships/customXml" Target="../ink/ink218.xml"/><Relationship Id="rId431" Type="http://schemas.openxmlformats.org/officeDocument/2006/relationships/image" Target="../media/image342.png"/><Relationship Id="rId473" Type="http://schemas.openxmlformats.org/officeDocument/2006/relationships/image" Target="../media/image363.png"/><Relationship Id="rId30" Type="http://schemas.openxmlformats.org/officeDocument/2006/relationships/customXml" Target="../ink/ink100.xml"/><Relationship Id="rId126" Type="http://schemas.openxmlformats.org/officeDocument/2006/relationships/customXml" Target="../ink/ink148.xml"/><Relationship Id="rId168" Type="http://schemas.openxmlformats.org/officeDocument/2006/relationships/customXml" Target="../ink/ink169.xml"/><Relationship Id="rId333" Type="http://schemas.openxmlformats.org/officeDocument/2006/relationships/image" Target="../media/image293.png"/><Relationship Id="rId72" Type="http://schemas.openxmlformats.org/officeDocument/2006/relationships/customXml" Target="../ink/ink121.xml"/><Relationship Id="rId375" Type="http://schemas.openxmlformats.org/officeDocument/2006/relationships/image" Target="../media/image314.png"/><Relationship Id="rId3" Type="http://schemas.openxmlformats.org/officeDocument/2006/relationships/image" Target="../media/image128.png"/><Relationship Id="rId235" Type="http://schemas.openxmlformats.org/officeDocument/2006/relationships/image" Target="../media/image244.png"/><Relationship Id="rId277" Type="http://schemas.openxmlformats.org/officeDocument/2006/relationships/image" Target="../media/image265.png"/><Relationship Id="rId400" Type="http://schemas.openxmlformats.org/officeDocument/2006/relationships/customXml" Target="../ink/ink285.xml"/><Relationship Id="rId442" Type="http://schemas.openxmlformats.org/officeDocument/2006/relationships/customXml" Target="../ink/ink306.xml"/><Relationship Id="rId484" Type="http://schemas.openxmlformats.org/officeDocument/2006/relationships/customXml" Target="../ink/ink327.xml"/><Relationship Id="rId137" Type="http://schemas.openxmlformats.org/officeDocument/2006/relationships/image" Target="../media/image195.png"/><Relationship Id="rId302" Type="http://schemas.openxmlformats.org/officeDocument/2006/relationships/customXml" Target="../ink/ink236.xml"/><Relationship Id="rId344" Type="http://schemas.openxmlformats.org/officeDocument/2006/relationships/customXml" Target="../ink/ink25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77-1E29-027E-3041-41A5294E7B98}"/>
              </a:ext>
            </a:extLst>
          </p:cNvPr>
          <p:cNvSpPr>
            <a:spLocks noGrp="1"/>
          </p:cNvSpPr>
          <p:nvPr>
            <p:ph type="ctrTitle"/>
          </p:nvPr>
        </p:nvSpPr>
        <p:spPr/>
        <p:txBody>
          <a:bodyPr/>
          <a:lstStyle/>
          <a:p>
            <a:r>
              <a:rPr lang="en-US" dirty="0" err="1"/>
              <a:t>MLOps</a:t>
            </a:r>
            <a:endParaRPr lang="en-US" dirty="0"/>
          </a:p>
        </p:txBody>
      </p:sp>
      <p:sp>
        <p:nvSpPr>
          <p:cNvPr id="3" name="Subtitle 2">
            <a:extLst>
              <a:ext uri="{FF2B5EF4-FFF2-40B4-BE49-F238E27FC236}">
                <a16:creationId xmlns:a16="http://schemas.microsoft.com/office/drawing/2014/main" id="{E6F14953-DB50-BD71-A953-680A67EE1712}"/>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68224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F405-162F-5917-6FC0-693F2DB08ECC}"/>
              </a:ext>
            </a:extLst>
          </p:cNvPr>
          <p:cNvSpPr>
            <a:spLocks noGrp="1"/>
          </p:cNvSpPr>
          <p:nvPr>
            <p:ph type="title"/>
          </p:nvPr>
        </p:nvSpPr>
        <p:spPr>
          <a:xfrm>
            <a:off x="1002983" y="194783"/>
            <a:ext cx="9421177" cy="769493"/>
          </a:xfrm>
        </p:spPr>
        <p:txBody>
          <a:bodyPr anchor="ctr">
            <a:normAutofit/>
          </a:bodyPr>
          <a:lstStyle/>
          <a:p>
            <a:pPr>
              <a:lnSpc>
                <a:spcPct val="90000"/>
              </a:lnSpc>
            </a:pPr>
            <a:r>
              <a:rPr lang="en-US"/>
              <a:t>Tasks involved in </a:t>
            </a:r>
            <a:r>
              <a:rPr lang="en-US" err="1"/>
              <a:t>MLOps</a:t>
            </a:r>
            <a:endParaRPr lang="en-US"/>
          </a:p>
        </p:txBody>
      </p:sp>
      <p:graphicFrame>
        <p:nvGraphicFramePr>
          <p:cNvPr id="5" name="Content Placeholder 2">
            <a:extLst>
              <a:ext uri="{FF2B5EF4-FFF2-40B4-BE49-F238E27FC236}">
                <a16:creationId xmlns:a16="http://schemas.microsoft.com/office/drawing/2014/main" id="{846680A4-027F-BA96-26BC-2929E7FAFB07}"/>
              </a:ext>
            </a:extLst>
          </p:cNvPr>
          <p:cNvGraphicFramePr>
            <a:graphicFrameLocks noGrp="1"/>
          </p:cNvGraphicFramePr>
          <p:nvPr>
            <p:ph sz="quarter" idx="14"/>
            <p:extLst>
              <p:ext uri="{D42A27DB-BD31-4B8C-83A1-F6EECF244321}">
                <p14:modId xmlns:p14="http://schemas.microsoft.com/office/powerpoint/2010/main" val="374337811"/>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7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93FCD87-B0D2-4705-89AE-899310FD02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79E5B3C-157C-475A-A5B4-8D48905EBC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474B332-FCEF-4CE6-A9CA-9DBDFBA177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379525E-A77F-4AA0-93EB-8E4CE63AB8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C394970-82F1-4175-B629-607322084CF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2AD3861-741F-4730-801D-EF91AD73FFC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4D9F-BB49-FB13-CB29-7ED23BBA24F7}"/>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Tasks involved in </a:t>
            </a:r>
            <a:r>
              <a:rPr lang="en-US" dirty="0" err="1"/>
              <a:t>MLOps</a:t>
            </a:r>
            <a:endParaRPr lang="en-US"/>
          </a:p>
        </p:txBody>
      </p:sp>
      <p:graphicFrame>
        <p:nvGraphicFramePr>
          <p:cNvPr id="5" name="Content Placeholder 2">
            <a:extLst>
              <a:ext uri="{FF2B5EF4-FFF2-40B4-BE49-F238E27FC236}">
                <a16:creationId xmlns:a16="http://schemas.microsoft.com/office/drawing/2014/main" id="{66154113-5261-B589-F98A-8F6E52FA9542}"/>
              </a:ext>
            </a:extLst>
          </p:cNvPr>
          <p:cNvGraphicFramePr>
            <a:graphicFrameLocks noGrp="1"/>
          </p:cNvGraphicFramePr>
          <p:nvPr>
            <p:ph sz="quarter" idx="14"/>
            <p:extLst>
              <p:ext uri="{D42A27DB-BD31-4B8C-83A1-F6EECF244321}">
                <p14:modId xmlns:p14="http://schemas.microsoft.com/office/powerpoint/2010/main" val="92946868"/>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3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F9CEB7C-8694-4E86-943E-249E209311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34E00ED-56C0-4EEB-9832-D79B09F17E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717C58-7534-414B-BD70-175D38E3F77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64005A5-3084-45E5-836A-FAD0B6923C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5C45D31-3B09-44BB-8063-BB9A76F3639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D2A6B61-EC84-48BC-9C55-1988F2C5FBD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3E71D28-FC47-4F82-A2AD-F4EE103AB5D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09A319C0-B671-4EE6-9AE7-4CDE599201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7963-48FC-F500-7B9E-144C5A18A3B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Tools for </a:t>
            </a:r>
            <a:r>
              <a:rPr lang="en-US" dirty="0" err="1"/>
              <a:t>MLOps</a:t>
            </a:r>
            <a:endParaRPr lang="en-US" dirty="0"/>
          </a:p>
        </p:txBody>
      </p:sp>
      <p:graphicFrame>
        <p:nvGraphicFramePr>
          <p:cNvPr id="5" name="Content Placeholder 2">
            <a:extLst>
              <a:ext uri="{FF2B5EF4-FFF2-40B4-BE49-F238E27FC236}">
                <a16:creationId xmlns:a16="http://schemas.microsoft.com/office/drawing/2014/main" id="{0812EE1A-09A3-4ED4-7258-920E1EC7B347}"/>
              </a:ext>
            </a:extLst>
          </p:cNvPr>
          <p:cNvGraphicFramePr>
            <a:graphicFrameLocks noGrp="1"/>
          </p:cNvGraphicFramePr>
          <p:nvPr>
            <p:ph sz="quarter" idx="14"/>
            <p:extLst>
              <p:ext uri="{D42A27DB-BD31-4B8C-83A1-F6EECF244321}">
                <p14:modId xmlns:p14="http://schemas.microsoft.com/office/powerpoint/2010/main" val="4074274225"/>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42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8BB09C3-A018-3414-35C8-AB9BA3EB334B}"/>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Tools for </a:t>
            </a:r>
            <a:r>
              <a:rPr lang="en-US" dirty="0" err="1"/>
              <a:t>MLOps</a:t>
            </a:r>
            <a:endParaRPr lang="en-US"/>
          </a:p>
        </p:txBody>
      </p:sp>
      <p:graphicFrame>
        <p:nvGraphicFramePr>
          <p:cNvPr id="12" name="Content Placeholder 9">
            <a:extLst>
              <a:ext uri="{FF2B5EF4-FFF2-40B4-BE49-F238E27FC236}">
                <a16:creationId xmlns:a16="http://schemas.microsoft.com/office/drawing/2014/main" id="{6C4DC8FC-14FC-EA8B-8FF5-B1DE6E76BC27}"/>
              </a:ext>
            </a:extLst>
          </p:cNvPr>
          <p:cNvGraphicFramePr>
            <a:graphicFrameLocks noGrp="1"/>
          </p:cNvGraphicFramePr>
          <p:nvPr>
            <p:ph sz="quarter" idx="14"/>
            <p:extLst>
              <p:ext uri="{D42A27DB-BD31-4B8C-83A1-F6EECF244321}">
                <p14:modId xmlns:p14="http://schemas.microsoft.com/office/powerpoint/2010/main" val="4217518763"/>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199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01DA-61D7-7507-8E19-A85A2BC720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FF0426E-103A-5AFF-96F0-384E7D224176}"/>
              </a:ext>
            </a:extLst>
          </p:cNvPr>
          <p:cNvSpPr>
            <a:spLocks noGrp="1"/>
          </p:cNvSpPr>
          <p:nvPr>
            <p:ph type="body" sz="quarter" idx="12"/>
          </p:nvPr>
        </p:nvSpPr>
        <p:spPr/>
        <p:txBody>
          <a:bodyPr>
            <a:normAutofit lnSpcReduction="10000"/>
          </a:bodyPr>
          <a:lstStyle/>
          <a:p>
            <a:r>
              <a:rPr lang="en-IN" dirty="0"/>
              <a:t>Overview of </a:t>
            </a:r>
            <a:r>
              <a:rPr lang="en-IN" dirty="0" err="1"/>
              <a:t>MLFlow</a:t>
            </a:r>
            <a:endParaRPr lang="en-IN" dirty="0"/>
          </a:p>
        </p:txBody>
      </p:sp>
      <p:sp>
        <p:nvSpPr>
          <p:cNvPr id="3" name="Text Placeholder 2">
            <a:extLst>
              <a:ext uri="{FF2B5EF4-FFF2-40B4-BE49-F238E27FC236}">
                <a16:creationId xmlns:a16="http://schemas.microsoft.com/office/drawing/2014/main" id="{075D583D-5E38-FA2A-AE05-2F2D1A478A6B}"/>
              </a:ext>
            </a:extLst>
          </p:cNvPr>
          <p:cNvSpPr>
            <a:spLocks noGrp="1"/>
          </p:cNvSpPr>
          <p:nvPr>
            <p:ph type="body" sz="quarter" idx="13"/>
          </p:nvPr>
        </p:nvSpPr>
        <p:spPr/>
        <p:txBody>
          <a:bodyPr/>
          <a:lstStyle/>
          <a:p>
            <a:r>
              <a:rPr lang="en-IN" dirty="0"/>
              <a:t>What is </a:t>
            </a:r>
            <a:r>
              <a:rPr lang="en-IN" dirty="0" err="1"/>
              <a:t>MLFlow</a:t>
            </a:r>
            <a:r>
              <a:rPr lang="en-IN" dirty="0"/>
              <a:t>?</a:t>
            </a:r>
          </a:p>
        </p:txBody>
      </p:sp>
      <p:sp>
        <p:nvSpPr>
          <p:cNvPr id="5" name="TextBox 4">
            <a:extLst>
              <a:ext uri="{FF2B5EF4-FFF2-40B4-BE49-F238E27FC236}">
                <a16:creationId xmlns:a16="http://schemas.microsoft.com/office/drawing/2014/main" id="{6AD45502-B05D-0A82-F62C-D6D92D37E893}"/>
              </a:ext>
            </a:extLst>
          </p:cNvPr>
          <p:cNvSpPr txBox="1"/>
          <p:nvPr/>
        </p:nvSpPr>
        <p:spPr>
          <a:xfrm>
            <a:off x="556800" y="1707407"/>
            <a:ext cx="11078400" cy="2308324"/>
          </a:xfrm>
          <a:prstGeom prst="rect">
            <a:avLst/>
          </a:prstGeom>
          <a:noFill/>
          <a:ln>
            <a:noFill/>
          </a:ln>
        </p:spPr>
        <p:txBody>
          <a:bodyPr wrap="square">
            <a:spAutoFit/>
          </a:bodyPr>
          <a:lstStyle/>
          <a:p>
            <a:pPr marL="228594" indent="-228594">
              <a:buFont typeface="Arial" panose="020B0604020202020204" pitchFamily="34" charset="0"/>
              <a:buChar char="•"/>
            </a:pPr>
            <a:r>
              <a:rPr lang="en-IN" sz="1600" dirty="0" err="1"/>
              <a:t>MLFlow</a:t>
            </a:r>
            <a:r>
              <a:rPr lang="en-IN" sz="1600" dirty="0"/>
              <a:t> is an open-source platform for managing the ML lifecycle, including experimentation, reproducibility, deployment, and model tracking.</a:t>
            </a:r>
          </a:p>
          <a:p>
            <a:pPr marL="228594" indent="-228594">
              <a:buFont typeface="Arial" panose="020B0604020202020204" pitchFamily="34" charset="0"/>
              <a:buChar char="•"/>
            </a:pPr>
            <a:r>
              <a:rPr lang="en-IN" sz="1600" dirty="0"/>
              <a:t>It offers tools for tracking experiments, model management, and scaling deployment.</a:t>
            </a:r>
          </a:p>
          <a:p>
            <a:endParaRPr lang="en-IN" sz="1600" dirty="0"/>
          </a:p>
          <a:p>
            <a:r>
              <a:rPr lang="en-IN" sz="1600" b="1" dirty="0"/>
              <a:t>Key Components</a:t>
            </a:r>
          </a:p>
          <a:p>
            <a:endParaRPr lang="en-IN" sz="1600" dirty="0"/>
          </a:p>
          <a:p>
            <a:pPr marL="228594" indent="-228594">
              <a:buFont typeface="Arial" panose="020B0604020202020204" pitchFamily="34" charset="0"/>
              <a:buChar char="•"/>
            </a:pPr>
            <a:r>
              <a:rPr lang="en-IN" sz="1600" dirty="0" err="1"/>
              <a:t>MLFlow</a:t>
            </a:r>
            <a:r>
              <a:rPr lang="en-IN" sz="1600" dirty="0"/>
              <a:t> Tracking: Logs and tracks parameters, metrics, and models during experiments.</a:t>
            </a:r>
          </a:p>
          <a:p>
            <a:pPr marL="228594" indent="-228594">
              <a:buFont typeface="Arial" panose="020B0604020202020204" pitchFamily="34" charset="0"/>
              <a:buChar char="•"/>
            </a:pPr>
            <a:r>
              <a:rPr lang="en-IN" sz="1600" dirty="0"/>
              <a:t>Model Registry: Centralized place to store and version models.</a:t>
            </a:r>
          </a:p>
          <a:p>
            <a:pPr marL="228594" indent="-228594">
              <a:buFont typeface="Arial" panose="020B0604020202020204" pitchFamily="34" charset="0"/>
              <a:buChar char="•"/>
            </a:pPr>
            <a:r>
              <a:rPr lang="en-IN" sz="1600" dirty="0" err="1"/>
              <a:t>MLFlow</a:t>
            </a:r>
            <a:r>
              <a:rPr lang="en-IN" sz="1600" dirty="0"/>
              <a:t> Projects: Helps with project organization and reproducibility.</a:t>
            </a:r>
          </a:p>
        </p:txBody>
      </p:sp>
      <p:pic>
        <p:nvPicPr>
          <p:cNvPr id="7" name="Picture 6">
            <a:extLst>
              <a:ext uri="{FF2B5EF4-FFF2-40B4-BE49-F238E27FC236}">
                <a16:creationId xmlns:a16="http://schemas.microsoft.com/office/drawing/2014/main" id="{B29D7258-4D75-20BD-168F-71655B1040C3}"/>
              </a:ext>
            </a:extLst>
          </p:cNvPr>
          <p:cNvPicPr>
            <a:picLocks noChangeAspect="1"/>
          </p:cNvPicPr>
          <p:nvPr/>
        </p:nvPicPr>
        <p:blipFill>
          <a:blip r:embed="rId2"/>
          <a:stretch>
            <a:fillRect/>
          </a:stretch>
        </p:blipFill>
        <p:spPr>
          <a:xfrm>
            <a:off x="4389814" y="4490296"/>
            <a:ext cx="3412373" cy="1348345"/>
          </a:xfrm>
          <a:prstGeom prst="rect">
            <a:avLst/>
          </a:prstGeom>
        </p:spPr>
      </p:pic>
      <p:grpSp>
        <p:nvGrpSpPr>
          <p:cNvPr id="12" name="Group 11">
            <a:extLst>
              <a:ext uri="{FF2B5EF4-FFF2-40B4-BE49-F238E27FC236}">
                <a16:creationId xmlns:a16="http://schemas.microsoft.com/office/drawing/2014/main" id="{6B5B0D68-DBD8-9495-9D71-E73C714E02B0}"/>
              </a:ext>
            </a:extLst>
          </p:cNvPr>
          <p:cNvGrpSpPr/>
          <p:nvPr/>
        </p:nvGrpSpPr>
        <p:grpSpPr>
          <a:xfrm>
            <a:off x="427237" y="3192699"/>
            <a:ext cx="8402760" cy="653760"/>
            <a:chOff x="427237" y="3192699"/>
            <a:chExt cx="8402760" cy="653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00FD109-B644-8AC5-A681-077D6D2BDC08}"/>
                    </a:ext>
                  </a:extLst>
                </p14:cNvPr>
                <p14:cNvContentPartPr/>
                <p14:nvPr/>
              </p14:nvContentPartPr>
              <p14:xfrm>
                <a:off x="427237" y="3192699"/>
                <a:ext cx="518400" cy="390960"/>
              </p14:xfrm>
            </p:contentPart>
          </mc:Choice>
          <mc:Fallback xmlns="">
            <p:pic>
              <p:nvPicPr>
                <p:cNvPr id="4" name="Ink 3">
                  <a:extLst>
                    <a:ext uri="{FF2B5EF4-FFF2-40B4-BE49-F238E27FC236}">
                      <a16:creationId xmlns:a16="http://schemas.microsoft.com/office/drawing/2014/main" id="{600FD109-B644-8AC5-A681-077D6D2BDC08}"/>
                    </a:ext>
                  </a:extLst>
                </p:cNvPr>
                <p:cNvPicPr/>
                <p:nvPr/>
              </p:nvPicPr>
              <p:blipFill>
                <a:blip r:embed="rId4"/>
                <a:stretch>
                  <a:fillRect/>
                </a:stretch>
              </p:blipFill>
              <p:spPr>
                <a:xfrm>
                  <a:off x="418237" y="3183699"/>
                  <a:ext cx="536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647B979-8BB5-B163-A33E-41055CD7C754}"/>
                    </a:ext>
                  </a:extLst>
                </p14:cNvPr>
                <p14:cNvContentPartPr/>
                <p14:nvPr/>
              </p14:nvContentPartPr>
              <p14:xfrm>
                <a:off x="1611997" y="3438579"/>
                <a:ext cx="756000" cy="97560"/>
              </p14:xfrm>
            </p:contentPart>
          </mc:Choice>
          <mc:Fallback xmlns="">
            <p:pic>
              <p:nvPicPr>
                <p:cNvPr id="6" name="Ink 5">
                  <a:extLst>
                    <a:ext uri="{FF2B5EF4-FFF2-40B4-BE49-F238E27FC236}">
                      <a16:creationId xmlns:a16="http://schemas.microsoft.com/office/drawing/2014/main" id="{B647B979-8BB5-B163-A33E-41055CD7C754}"/>
                    </a:ext>
                  </a:extLst>
                </p:cNvPr>
                <p:cNvPicPr/>
                <p:nvPr/>
              </p:nvPicPr>
              <p:blipFill>
                <a:blip r:embed="rId6"/>
                <a:stretch>
                  <a:fillRect/>
                </a:stretch>
              </p:blipFill>
              <p:spPr>
                <a:xfrm>
                  <a:off x="1603357" y="3429939"/>
                  <a:ext cx="773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5C4F1C3-C9BA-E61E-B8E4-F7CEE7FF5058}"/>
                    </a:ext>
                  </a:extLst>
                </p14:cNvPr>
                <p14:cNvContentPartPr/>
                <p14:nvPr/>
              </p14:nvContentPartPr>
              <p14:xfrm>
                <a:off x="6884197" y="3540819"/>
                <a:ext cx="46800" cy="21960"/>
              </p14:xfrm>
            </p:contentPart>
          </mc:Choice>
          <mc:Fallback xmlns="">
            <p:pic>
              <p:nvPicPr>
                <p:cNvPr id="8" name="Ink 7">
                  <a:extLst>
                    <a:ext uri="{FF2B5EF4-FFF2-40B4-BE49-F238E27FC236}">
                      <a16:creationId xmlns:a16="http://schemas.microsoft.com/office/drawing/2014/main" id="{D5C4F1C3-C9BA-E61E-B8E4-F7CEE7FF5058}"/>
                    </a:ext>
                  </a:extLst>
                </p:cNvPr>
                <p:cNvPicPr/>
                <p:nvPr/>
              </p:nvPicPr>
              <p:blipFill>
                <a:blip r:embed="rId8"/>
                <a:stretch>
                  <a:fillRect/>
                </a:stretch>
              </p:blipFill>
              <p:spPr>
                <a:xfrm>
                  <a:off x="6875557" y="3532179"/>
                  <a:ext cx="64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ABB73C9-5E26-796C-F75C-1855C5C206C6}"/>
                    </a:ext>
                  </a:extLst>
                </p14:cNvPr>
                <p14:cNvContentPartPr/>
                <p14:nvPr/>
              </p14:nvContentPartPr>
              <p14:xfrm>
                <a:off x="6890317" y="3510939"/>
                <a:ext cx="1939680" cy="43200"/>
              </p14:xfrm>
            </p:contentPart>
          </mc:Choice>
          <mc:Fallback xmlns="">
            <p:pic>
              <p:nvPicPr>
                <p:cNvPr id="9" name="Ink 8">
                  <a:extLst>
                    <a:ext uri="{FF2B5EF4-FFF2-40B4-BE49-F238E27FC236}">
                      <a16:creationId xmlns:a16="http://schemas.microsoft.com/office/drawing/2014/main" id="{AABB73C9-5E26-796C-F75C-1855C5C206C6}"/>
                    </a:ext>
                  </a:extLst>
                </p:cNvPr>
                <p:cNvPicPr/>
                <p:nvPr/>
              </p:nvPicPr>
              <p:blipFill>
                <a:blip r:embed="rId10"/>
                <a:stretch>
                  <a:fillRect/>
                </a:stretch>
              </p:blipFill>
              <p:spPr>
                <a:xfrm>
                  <a:off x="6881677" y="3502299"/>
                  <a:ext cx="19573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756AC31-CF75-53E5-CA6F-CF4B68DEBAAB}"/>
                    </a:ext>
                  </a:extLst>
                </p14:cNvPr>
                <p14:cNvContentPartPr/>
                <p14:nvPr/>
              </p14:nvContentPartPr>
              <p14:xfrm>
                <a:off x="947797" y="3654579"/>
                <a:ext cx="5492880" cy="191880"/>
              </p14:xfrm>
            </p:contentPart>
          </mc:Choice>
          <mc:Fallback xmlns="">
            <p:pic>
              <p:nvPicPr>
                <p:cNvPr id="11" name="Ink 10">
                  <a:extLst>
                    <a:ext uri="{FF2B5EF4-FFF2-40B4-BE49-F238E27FC236}">
                      <a16:creationId xmlns:a16="http://schemas.microsoft.com/office/drawing/2014/main" id="{6756AC31-CF75-53E5-CA6F-CF4B68DEBAAB}"/>
                    </a:ext>
                  </a:extLst>
                </p:cNvPr>
                <p:cNvPicPr/>
                <p:nvPr/>
              </p:nvPicPr>
              <p:blipFill>
                <a:blip r:embed="rId12"/>
                <a:stretch>
                  <a:fillRect/>
                </a:stretch>
              </p:blipFill>
              <p:spPr>
                <a:xfrm>
                  <a:off x="938797" y="3645939"/>
                  <a:ext cx="5510520" cy="209520"/>
                </a:xfrm>
                <a:prstGeom prst="rect">
                  <a:avLst/>
                </a:prstGeom>
              </p:spPr>
            </p:pic>
          </mc:Fallback>
        </mc:AlternateContent>
      </p:grpSp>
    </p:spTree>
    <p:extLst>
      <p:ext uri="{BB962C8B-B14F-4D97-AF65-F5344CB8AC3E}">
        <p14:creationId xmlns:p14="http://schemas.microsoft.com/office/powerpoint/2010/main" val="116030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AA5CD-3118-3A3F-F60D-564983A3730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E5C156-E58F-1FF1-181C-794C8917E6AC}"/>
              </a:ext>
            </a:extLst>
          </p:cNvPr>
          <p:cNvSpPr>
            <a:spLocks noGrp="1"/>
          </p:cNvSpPr>
          <p:nvPr>
            <p:ph type="body" sz="quarter" idx="12"/>
          </p:nvPr>
        </p:nvSpPr>
        <p:spPr/>
        <p:txBody>
          <a:bodyPr>
            <a:normAutofit lnSpcReduction="10000"/>
          </a:bodyPr>
          <a:lstStyle/>
          <a:p>
            <a:r>
              <a:rPr lang="en-IN" dirty="0"/>
              <a:t>Experiment Tracking with </a:t>
            </a:r>
            <a:r>
              <a:rPr lang="en-IN" dirty="0" err="1"/>
              <a:t>MLFlow</a:t>
            </a:r>
            <a:endParaRPr lang="en-IN" dirty="0"/>
          </a:p>
        </p:txBody>
      </p:sp>
      <p:sp>
        <p:nvSpPr>
          <p:cNvPr id="5" name="TextBox 4">
            <a:extLst>
              <a:ext uri="{FF2B5EF4-FFF2-40B4-BE49-F238E27FC236}">
                <a16:creationId xmlns:a16="http://schemas.microsoft.com/office/drawing/2014/main" id="{10256FF6-24DB-D153-0BAA-4DE743D4A7E5}"/>
              </a:ext>
            </a:extLst>
          </p:cNvPr>
          <p:cNvSpPr txBox="1"/>
          <p:nvPr/>
        </p:nvSpPr>
        <p:spPr>
          <a:xfrm>
            <a:off x="556800" y="1577208"/>
            <a:ext cx="11406600" cy="4770537"/>
          </a:xfrm>
          <a:prstGeom prst="rect">
            <a:avLst/>
          </a:prstGeom>
          <a:noFill/>
          <a:ln>
            <a:noFill/>
          </a:ln>
        </p:spPr>
        <p:txBody>
          <a:bodyPr wrap="square">
            <a:spAutoFit/>
          </a:bodyPr>
          <a:lstStyle/>
          <a:p>
            <a:pPr marL="228594" indent="-228594">
              <a:buFont typeface="Arial" panose="020B0604020202020204" pitchFamily="34" charset="0"/>
              <a:buChar char="•"/>
            </a:pPr>
            <a:r>
              <a:rPr lang="en-US" sz="1600" dirty="0"/>
              <a:t>Experiment tracking in </a:t>
            </a:r>
            <a:r>
              <a:rPr lang="en-US" sz="1600" dirty="0" err="1"/>
              <a:t>MLFlow</a:t>
            </a:r>
            <a:r>
              <a:rPr lang="en-US" sz="1600" dirty="0"/>
              <a:t> allows you to log and organize the results of different model runs, helping data scientists track changes to models over time.</a:t>
            </a:r>
          </a:p>
          <a:p>
            <a:pPr marL="228594" indent="-228594">
              <a:buFont typeface="Arial" panose="020B0604020202020204" pitchFamily="34" charset="0"/>
              <a:buChar char="•"/>
            </a:pPr>
            <a:r>
              <a:rPr lang="en-US" sz="1600" dirty="0" err="1"/>
              <a:t>MLFlow’s</a:t>
            </a:r>
            <a:r>
              <a:rPr lang="en-US" sz="1600" dirty="0"/>
              <a:t> experiment tracking enables you to track key information like hyperparameters, model performance metrics, and output artifacts (models, plots, etc.).</a:t>
            </a:r>
          </a:p>
          <a:p>
            <a:endParaRPr lang="en-US" sz="1600" b="1" dirty="0"/>
          </a:p>
          <a:p>
            <a:r>
              <a:rPr lang="en-US" sz="1600" b="1" dirty="0"/>
              <a:t>Why Use Experiment Tracking?</a:t>
            </a:r>
          </a:p>
          <a:p>
            <a:endParaRPr lang="en-US" sz="1600" dirty="0"/>
          </a:p>
          <a:p>
            <a:pPr marL="228594" indent="-228594">
              <a:buFont typeface="Arial" panose="020B0604020202020204" pitchFamily="34" charset="0"/>
              <a:buChar char="•"/>
            </a:pPr>
            <a:r>
              <a:rPr lang="en-US" sz="1600" dirty="0"/>
              <a:t>Reproducibility: Ensures that every experiment can be reproduced exactly, making it easier to debug and iterate.</a:t>
            </a:r>
          </a:p>
          <a:p>
            <a:pPr marL="228594" indent="-228594">
              <a:buFont typeface="Arial" panose="020B0604020202020204" pitchFamily="34" charset="0"/>
              <a:buChar char="•"/>
            </a:pPr>
            <a:r>
              <a:rPr lang="en-US" sz="1600" dirty="0"/>
              <a:t>Comparability: Allows easy comparison between experiments and their outcomes, helping choose the best performing model.</a:t>
            </a:r>
          </a:p>
          <a:p>
            <a:pPr marL="228594" indent="-228594">
              <a:buFont typeface="Arial" panose="020B0604020202020204" pitchFamily="34" charset="0"/>
              <a:buChar char="•"/>
            </a:pPr>
            <a:r>
              <a:rPr lang="en-US" sz="1600" dirty="0"/>
              <a:t>Traceability: Enables understanding of how changes in hyperparameters, features, and other settings impact model performance.</a:t>
            </a:r>
          </a:p>
          <a:p>
            <a:pPr marL="228594" indent="-228594">
              <a:buFont typeface="Arial" panose="020B0604020202020204" pitchFamily="34" charset="0"/>
              <a:buChar char="•"/>
            </a:pPr>
            <a:endParaRPr lang="en-US" sz="1600" b="1" dirty="0"/>
          </a:p>
          <a:p>
            <a:r>
              <a:rPr lang="en-US" sz="1600" b="1" dirty="0"/>
              <a:t>Implementation Example</a:t>
            </a:r>
          </a:p>
          <a:p>
            <a:endParaRPr lang="en-US" sz="1600" dirty="0"/>
          </a:p>
          <a:p>
            <a:pPr marL="228594" indent="-228594">
              <a:buFont typeface="Arial" panose="020B0604020202020204" pitchFamily="34" charset="0"/>
              <a:buChar char="•"/>
            </a:pPr>
            <a:r>
              <a:rPr lang="en-US" sz="1600" dirty="0" err="1"/>
              <a:t>mlflow.start_run</a:t>
            </a:r>
            <a:r>
              <a:rPr lang="en-US" sz="1600" dirty="0"/>
              <a:t>(): Start tracking an experiment run.</a:t>
            </a:r>
          </a:p>
          <a:p>
            <a:pPr marL="228594" indent="-228594">
              <a:buFont typeface="Arial" panose="020B0604020202020204" pitchFamily="34" charset="0"/>
              <a:buChar char="•"/>
            </a:pPr>
            <a:r>
              <a:rPr lang="en-US" sz="1600" dirty="0" err="1"/>
              <a:t>mlflow.log_param</a:t>
            </a:r>
            <a:r>
              <a:rPr lang="en-US" sz="1600" dirty="0"/>
              <a:t>(): Log model parameters like </a:t>
            </a:r>
            <a:r>
              <a:rPr lang="en-US" sz="1600" dirty="0" err="1"/>
              <a:t>learning_rate</a:t>
            </a:r>
            <a:r>
              <a:rPr lang="en-US" sz="1600" dirty="0"/>
              <a:t>.</a:t>
            </a:r>
          </a:p>
          <a:p>
            <a:pPr marL="228594" indent="-228594">
              <a:buFont typeface="Arial" panose="020B0604020202020204" pitchFamily="34" charset="0"/>
              <a:buChar char="•"/>
            </a:pPr>
            <a:r>
              <a:rPr lang="en-US" sz="1600" dirty="0" err="1"/>
              <a:t>mlflow.log_metric</a:t>
            </a:r>
            <a:r>
              <a:rPr lang="en-US" sz="1600" dirty="0"/>
              <a:t>(): Track performance metrics like accuracy.</a:t>
            </a:r>
          </a:p>
          <a:p>
            <a:pPr marL="228594" indent="-228594">
              <a:buFont typeface="Arial" panose="020B0604020202020204" pitchFamily="34" charset="0"/>
              <a:buChar char="•"/>
            </a:pPr>
            <a:r>
              <a:rPr lang="en-US" sz="1600" dirty="0" err="1"/>
              <a:t>mlflow.log_artifact</a:t>
            </a:r>
            <a:r>
              <a:rPr lang="en-US" sz="1600" dirty="0"/>
              <a:t>(): Save artifacts such as trained model files.</a:t>
            </a:r>
            <a:endParaRPr lang="en-IN" sz="1600" dirty="0"/>
          </a:p>
        </p:txBody>
      </p:sp>
      <p:sp>
        <p:nvSpPr>
          <p:cNvPr id="6" name="Text Placeholder 2">
            <a:extLst>
              <a:ext uri="{FF2B5EF4-FFF2-40B4-BE49-F238E27FC236}">
                <a16:creationId xmlns:a16="http://schemas.microsoft.com/office/drawing/2014/main" id="{D45726EC-83A3-1E27-34FD-11CE585B07DF}"/>
              </a:ext>
            </a:extLst>
          </p:cNvPr>
          <p:cNvSpPr>
            <a:spLocks noGrp="1"/>
          </p:cNvSpPr>
          <p:nvPr>
            <p:ph type="body" sz="quarter" idx="13"/>
          </p:nvPr>
        </p:nvSpPr>
        <p:spPr>
          <a:xfrm>
            <a:off x="556800" y="1019360"/>
            <a:ext cx="11078400" cy="454205"/>
          </a:xfrm>
        </p:spPr>
        <p:txBody>
          <a:bodyPr/>
          <a:lstStyle/>
          <a:p>
            <a:r>
              <a:rPr lang="en-IN" dirty="0"/>
              <a:t>What is Experiment Tracking?</a:t>
            </a:r>
          </a:p>
        </p:txBody>
      </p:sp>
    </p:spTree>
    <p:extLst>
      <p:ext uri="{BB962C8B-B14F-4D97-AF65-F5344CB8AC3E}">
        <p14:creationId xmlns:p14="http://schemas.microsoft.com/office/powerpoint/2010/main" val="83151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AE33-4A9E-801A-75E3-1E7952B6610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1E3F2E6-8E94-AC26-326F-B5D02C11D2B8}"/>
              </a:ext>
            </a:extLst>
          </p:cNvPr>
          <p:cNvSpPr>
            <a:spLocks noGrp="1"/>
          </p:cNvSpPr>
          <p:nvPr>
            <p:ph type="body" sz="quarter" idx="12"/>
          </p:nvPr>
        </p:nvSpPr>
        <p:spPr/>
        <p:txBody>
          <a:bodyPr>
            <a:normAutofit lnSpcReduction="10000"/>
          </a:bodyPr>
          <a:lstStyle/>
          <a:p>
            <a:r>
              <a:rPr lang="en-IN" dirty="0"/>
              <a:t>Key Features of </a:t>
            </a:r>
            <a:r>
              <a:rPr lang="en-IN" dirty="0" err="1"/>
              <a:t>MLFlow</a:t>
            </a:r>
            <a:endParaRPr lang="en-IN" dirty="0"/>
          </a:p>
        </p:txBody>
      </p:sp>
      <p:graphicFrame>
        <p:nvGraphicFramePr>
          <p:cNvPr id="3" name="Diagram 2">
            <a:extLst>
              <a:ext uri="{FF2B5EF4-FFF2-40B4-BE49-F238E27FC236}">
                <a16:creationId xmlns:a16="http://schemas.microsoft.com/office/drawing/2014/main" id="{04E9DAB1-4C74-2DB4-22BF-C65E7D775C21}"/>
              </a:ext>
            </a:extLst>
          </p:cNvPr>
          <p:cNvGraphicFramePr/>
          <p:nvPr/>
        </p:nvGraphicFramePr>
        <p:xfrm>
          <a:off x="643200" y="1334401"/>
          <a:ext cx="10905600" cy="4735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9599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33542-A37D-C26F-202D-962F46B4455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26708A-016A-EE7B-5253-010832C232E5}"/>
              </a:ext>
            </a:extLst>
          </p:cNvPr>
          <p:cNvSpPr>
            <a:spLocks noGrp="1"/>
          </p:cNvSpPr>
          <p:nvPr>
            <p:ph type="body" sz="quarter" idx="12"/>
          </p:nvPr>
        </p:nvSpPr>
        <p:spPr/>
        <p:txBody>
          <a:bodyPr>
            <a:normAutofit lnSpcReduction="10000"/>
          </a:bodyPr>
          <a:lstStyle/>
          <a:p>
            <a:r>
              <a:rPr lang="en-US" dirty="0"/>
              <a:t>Using </a:t>
            </a:r>
            <a:r>
              <a:rPr lang="en-US" dirty="0" err="1"/>
              <a:t>MLFlow</a:t>
            </a:r>
            <a:r>
              <a:rPr lang="en-US" dirty="0"/>
              <a:t> to Track Experiments</a:t>
            </a:r>
            <a:endParaRPr lang="en-IN" dirty="0"/>
          </a:p>
        </p:txBody>
      </p:sp>
      <p:sp>
        <p:nvSpPr>
          <p:cNvPr id="5" name="TextBox 4">
            <a:extLst>
              <a:ext uri="{FF2B5EF4-FFF2-40B4-BE49-F238E27FC236}">
                <a16:creationId xmlns:a16="http://schemas.microsoft.com/office/drawing/2014/main" id="{F4DF6EBA-E638-AE9D-3332-2F1C5ACDDA29}"/>
              </a:ext>
            </a:extLst>
          </p:cNvPr>
          <p:cNvSpPr txBox="1"/>
          <p:nvPr/>
        </p:nvSpPr>
        <p:spPr>
          <a:xfrm>
            <a:off x="556800" y="1195291"/>
            <a:ext cx="11178000" cy="4852098"/>
          </a:xfrm>
          <a:prstGeom prst="rect">
            <a:avLst/>
          </a:prstGeom>
          <a:noFill/>
          <a:ln>
            <a:noFill/>
          </a:ln>
        </p:spPr>
        <p:txBody>
          <a:bodyPr wrap="square">
            <a:spAutoFit/>
          </a:bodyPr>
          <a:lstStyle/>
          <a:p>
            <a:pPr>
              <a:lnSpc>
                <a:spcPct val="150000"/>
              </a:lnSpc>
            </a:pPr>
            <a:r>
              <a:rPr lang="en-IN" sz="1600" b="1" dirty="0"/>
              <a:t>Setting Up Tracking</a:t>
            </a:r>
            <a:endParaRPr lang="en-IN" sz="1600" dirty="0"/>
          </a:p>
          <a:p>
            <a:pPr>
              <a:lnSpc>
                <a:spcPct val="150000"/>
              </a:lnSpc>
            </a:pPr>
            <a:r>
              <a:rPr lang="en-IN" sz="1600" dirty="0"/>
              <a:t>Create an experiment using </a:t>
            </a:r>
            <a:r>
              <a:rPr lang="en-IN" sz="1600" dirty="0" err="1"/>
              <a:t>mlflow.create_experiment</a:t>
            </a:r>
            <a:r>
              <a:rPr lang="en-IN" sz="1600" dirty="0"/>
              <a:t>() to organize your model runs.</a:t>
            </a:r>
          </a:p>
          <a:p>
            <a:pPr>
              <a:lnSpc>
                <a:spcPct val="150000"/>
              </a:lnSpc>
            </a:pPr>
            <a:r>
              <a:rPr lang="en-IN" sz="1600" dirty="0"/>
              <a:t>Use </a:t>
            </a:r>
            <a:r>
              <a:rPr lang="en-IN" sz="1600" dirty="0" err="1"/>
              <a:t>mlflow.start_run</a:t>
            </a:r>
            <a:r>
              <a:rPr lang="en-IN" sz="1600" dirty="0"/>
              <a:t>() to start tracking parameters and metrics for each individual experiment.</a:t>
            </a:r>
          </a:p>
          <a:p>
            <a:pPr>
              <a:lnSpc>
                <a:spcPct val="150000"/>
              </a:lnSpc>
            </a:pPr>
            <a:br>
              <a:rPr lang="en-IN" sz="1600" b="1" dirty="0"/>
            </a:br>
            <a:r>
              <a:rPr lang="en-IN" sz="1600" b="1" dirty="0"/>
              <a:t>Logging Details</a:t>
            </a:r>
            <a:endParaRPr lang="en-IN" sz="1600" dirty="0"/>
          </a:p>
          <a:p>
            <a:pPr>
              <a:lnSpc>
                <a:spcPct val="150000"/>
              </a:lnSpc>
            </a:pPr>
            <a:r>
              <a:rPr lang="en-IN" sz="1600" dirty="0"/>
              <a:t>Parameters: Log hyperparameters like </a:t>
            </a:r>
            <a:r>
              <a:rPr lang="en-IN" sz="1600" dirty="0" err="1"/>
              <a:t>batch_size</a:t>
            </a:r>
            <a:r>
              <a:rPr lang="en-IN" sz="1600" dirty="0"/>
              <a:t>, epochs, etc. These can influence model performance and are vital for reproducibility.</a:t>
            </a:r>
          </a:p>
          <a:p>
            <a:pPr>
              <a:lnSpc>
                <a:spcPct val="150000"/>
              </a:lnSpc>
            </a:pPr>
            <a:r>
              <a:rPr lang="en-IN" sz="1600" dirty="0"/>
              <a:t>Metrics: Track performance metrics (accuracy, AUC, etc.). This helps in comparing different runs.</a:t>
            </a:r>
          </a:p>
          <a:p>
            <a:pPr>
              <a:lnSpc>
                <a:spcPct val="150000"/>
              </a:lnSpc>
            </a:pPr>
            <a:r>
              <a:rPr lang="en-IN" sz="1600" dirty="0"/>
              <a:t>Artifacts: Save your model, training data, or any other files (e.g., confusion matrix) as artifacts using </a:t>
            </a:r>
            <a:r>
              <a:rPr lang="en-IN" sz="1600" dirty="0" err="1"/>
              <a:t>mlflow.log_artifact</a:t>
            </a:r>
            <a:r>
              <a:rPr lang="en-IN" sz="1600" dirty="0"/>
              <a:t>().</a:t>
            </a:r>
          </a:p>
          <a:p>
            <a:pPr>
              <a:lnSpc>
                <a:spcPct val="150000"/>
              </a:lnSpc>
            </a:pPr>
            <a:br>
              <a:rPr lang="en-IN" sz="1600" b="1" dirty="0"/>
            </a:br>
            <a:r>
              <a:rPr lang="en-IN" sz="1600" b="1" dirty="0"/>
              <a:t>Tracking Visuals</a:t>
            </a:r>
            <a:endParaRPr lang="en-IN" sz="1600" dirty="0"/>
          </a:p>
          <a:p>
            <a:pPr>
              <a:lnSpc>
                <a:spcPct val="150000"/>
              </a:lnSpc>
            </a:pPr>
            <a:r>
              <a:rPr lang="en-IN" sz="1600" dirty="0" err="1"/>
              <a:t>MLFlow</a:t>
            </a:r>
            <a:r>
              <a:rPr lang="en-IN" sz="1600" dirty="0"/>
              <a:t> provides a web interface where users can visualize the metrics, compare experiments, and track artifact versions in real-time.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8B335C2-7D65-3012-547B-50C64FC5DEB0}"/>
                  </a:ext>
                </a:extLst>
              </p14:cNvPr>
              <p14:cNvContentPartPr/>
              <p14:nvPr/>
            </p14:nvContentPartPr>
            <p14:xfrm>
              <a:off x="3144549" y="1893291"/>
              <a:ext cx="2850480" cy="212040"/>
            </p14:xfrm>
          </p:contentPart>
        </mc:Choice>
        <mc:Fallback xmlns="">
          <p:pic>
            <p:nvPicPr>
              <p:cNvPr id="3" name="Ink 2">
                <a:extLst>
                  <a:ext uri="{FF2B5EF4-FFF2-40B4-BE49-F238E27FC236}">
                    <a16:creationId xmlns:a16="http://schemas.microsoft.com/office/drawing/2014/main" id="{28B335C2-7D65-3012-547B-50C64FC5DEB0}"/>
                  </a:ext>
                </a:extLst>
              </p:cNvPr>
              <p:cNvPicPr/>
              <p:nvPr/>
            </p:nvPicPr>
            <p:blipFill>
              <a:blip r:embed="rId3"/>
              <a:stretch>
                <a:fillRect/>
              </a:stretch>
            </p:blipFill>
            <p:spPr>
              <a:xfrm>
                <a:off x="3135549" y="1884651"/>
                <a:ext cx="2868120" cy="229680"/>
              </a:xfrm>
              <a:prstGeom prst="rect">
                <a:avLst/>
              </a:prstGeom>
            </p:spPr>
          </p:pic>
        </mc:Fallback>
      </mc:AlternateContent>
      <p:grpSp>
        <p:nvGrpSpPr>
          <p:cNvPr id="31" name="Group 30">
            <a:extLst>
              <a:ext uri="{FF2B5EF4-FFF2-40B4-BE49-F238E27FC236}">
                <a16:creationId xmlns:a16="http://schemas.microsoft.com/office/drawing/2014/main" id="{2A313318-C5B8-60C9-26D8-185BD3658476}"/>
              </a:ext>
            </a:extLst>
          </p:cNvPr>
          <p:cNvGrpSpPr/>
          <p:nvPr/>
        </p:nvGrpSpPr>
        <p:grpSpPr>
          <a:xfrm>
            <a:off x="5930949" y="305331"/>
            <a:ext cx="5496480" cy="1137600"/>
            <a:chOff x="5930949" y="305331"/>
            <a:chExt cx="5496480" cy="113760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99E9E81-3E16-5321-C2D7-9CB656DC12A5}"/>
                    </a:ext>
                  </a:extLst>
                </p14:cNvPr>
                <p14:cNvContentPartPr/>
                <p14:nvPr/>
              </p14:nvContentPartPr>
              <p14:xfrm>
                <a:off x="5930949" y="1217571"/>
                <a:ext cx="385200" cy="220680"/>
              </p14:xfrm>
            </p:contentPart>
          </mc:Choice>
          <mc:Fallback xmlns="">
            <p:pic>
              <p:nvPicPr>
                <p:cNvPr id="4" name="Ink 3">
                  <a:extLst>
                    <a:ext uri="{FF2B5EF4-FFF2-40B4-BE49-F238E27FC236}">
                      <a16:creationId xmlns:a16="http://schemas.microsoft.com/office/drawing/2014/main" id="{899E9E81-3E16-5321-C2D7-9CB656DC12A5}"/>
                    </a:ext>
                  </a:extLst>
                </p:cNvPr>
                <p:cNvPicPr/>
                <p:nvPr/>
              </p:nvPicPr>
              <p:blipFill>
                <a:blip r:embed="rId5"/>
                <a:stretch>
                  <a:fillRect/>
                </a:stretch>
              </p:blipFill>
              <p:spPr>
                <a:xfrm>
                  <a:off x="5921949" y="1208931"/>
                  <a:ext cx="4028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237D835-DFAC-426F-DBEF-F31D07BE3077}"/>
                    </a:ext>
                  </a:extLst>
                </p14:cNvPr>
                <p14:cNvContentPartPr/>
                <p14:nvPr/>
              </p14:nvContentPartPr>
              <p14:xfrm>
                <a:off x="6437469" y="915171"/>
                <a:ext cx="26640" cy="428040"/>
              </p14:xfrm>
            </p:contentPart>
          </mc:Choice>
          <mc:Fallback xmlns="">
            <p:pic>
              <p:nvPicPr>
                <p:cNvPr id="6" name="Ink 5">
                  <a:extLst>
                    <a:ext uri="{FF2B5EF4-FFF2-40B4-BE49-F238E27FC236}">
                      <a16:creationId xmlns:a16="http://schemas.microsoft.com/office/drawing/2014/main" id="{4237D835-DFAC-426F-DBEF-F31D07BE3077}"/>
                    </a:ext>
                  </a:extLst>
                </p:cNvPr>
                <p:cNvPicPr/>
                <p:nvPr/>
              </p:nvPicPr>
              <p:blipFill>
                <a:blip r:embed="rId7"/>
                <a:stretch>
                  <a:fillRect/>
                </a:stretch>
              </p:blipFill>
              <p:spPr>
                <a:xfrm>
                  <a:off x="6428469" y="906171"/>
                  <a:ext cx="4428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361E6EDB-A732-1B10-2718-6922217D8424}"/>
                    </a:ext>
                  </a:extLst>
                </p14:cNvPr>
                <p14:cNvContentPartPr/>
                <p14:nvPr/>
              </p14:nvContentPartPr>
              <p14:xfrm>
                <a:off x="6577149" y="954771"/>
                <a:ext cx="150840" cy="488160"/>
              </p14:xfrm>
            </p:contentPart>
          </mc:Choice>
          <mc:Fallback xmlns="">
            <p:pic>
              <p:nvPicPr>
                <p:cNvPr id="7" name="Ink 6">
                  <a:extLst>
                    <a:ext uri="{FF2B5EF4-FFF2-40B4-BE49-F238E27FC236}">
                      <a16:creationId xmlns:a16="http://schemas.microsoft.com/office/drawing/2014/main" id="{361E6EDB-A732-1B10-2718-6922217D8424}"/>
                    </a:ext>
                  </a:extLst>
                </p:cNvPr>
                <p:cNvPicPr/>
                <p:nvPr/>
              </p:nvPicPr>
              <p:blipFill>
                <a:blip r:embed="rId9"/>
                <a:stretch>
                  <a:fillRect/>
                </a:stretch>
              </p:blipFill>
              <p:spPr>
                <a:xfrm>
                  <a:off x="6568149" y="946131"/>
                  <a:ext cx="16848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48AE381-B175-2E13-B189-13A679848819}"/>
                    </a:ext>
                  </a:extLst>
                </p14:cNvPr>
                <p14:cNvContentPartPr/>
                <p14:nvPr/>
              </p14:nvContentPartPr>
              <p14:xfrm>
                <a:off x="6748149" y="959811"/>
                <a:ext cx="47880" cy="317160"/>
              </p14:xfrm>
            </p:contentPart>
          </mc:Choice>
          <mc:Fallback xmlns="">
            <p:pic>
              <p:nvPicPr>
                <p:cNvPr id="8" name="Ink 7">
                  <a:extLst>
                    <a:ext uri="{FF2B5EF4-FFF2-40B4-BE49-F238E27FC236}">
                      <a16:creationId xmlns:a16="http://schemas.microsoft.com/office/drawing/2014/main" id="{E48AE381-B175-2E13-B189-13A679848819}"/>
                    </a:ext>
                  </a:extLst>
                </p:cNvPr>
                <p:cNvPicPr/>
                <p:nvPr/>
              </p:nvPicPr>
              <p:blipFill>
                <a:blip r:embed="rId11"/>
                <a:stretch>
                  <a:fillRect/>
                </a:stretch>
              </p:blipFill>
              <p:spPr>
                <a:xfrm>
                  <a:off x="6739509" y="950811"/>
                  <a:ext cx="6552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94556E1-715E-C9E5-EC72-68AECD5D27ED}"/>
                    </a:ext>
                  </a:extLst>
                </p14:cNvPr>
                <p14:cNvContentPartPr/>
                <p14:nvPr/>
              </p14:nvContentPartPr>
              <p14:xfrm>
                <a:off x="6871629" y="1084011"/>
                <a:ext cx="112320" cy="158760"/>
              </p14:xfrm>
            </p:contentPart>
          </mc:Choice>
          <mc:Fallback xmlns="">
            <p:pic>
              <p:nvPicPr>
                <p:cNvPr id="9" name="Ink 8">
                  <a:extLst>
                    <a:ext uri="{FF2B5EF4-FFF2-40B4-BE49-F238E27FC236}">
                      <a16:creationId xmlns:a16="http://schemas.microsoft.com/office/drawing/2014/main" id="{B94556E1-715E-C9E5-EC72-68AECD5D27ED}"/>
                    </a:ext>
                  </a:extLst>
                </p:cNvPr>
                <p:cNvPicPr/>
                <p:nvPr/>
              </p:nvPicPr>
              <p:blipFill>
                <a:blip r:embed="rId13"/>
                <a:stretch>
                  <a:fillRect/>
                </a:stretch>
              </p:blipFill>
              <p:spPr>
                <a:xfrm>
                  <a:off x="6862989" y="1075371"/>
                  <a:ext cx="129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859D38C-FFFB-C2F3-BC06-68005824721F}"/>
                    </a:ext>
                  </a:extLst>
                </p14:cNvPr>
                <p14:cNvContentPartPr/>
                <p14:nvPr/>
              </p14:nvContentPartPr>
              <p14:xfrm>
                <a:off x="7008789" y="1033971"/>
                <a:ext cx="281880" cy="165600"/>
              </p14:xfrm>
            </p:contentPart>
          </mc:Choice>
          <mc:Fallback xmlns="">
            <p:pic>
              <p:nvPicPr>
                <p:cNvPr id="10" name="Ink 9">
                  <a:extLst>
                    <a:ext uri="{FF2B5EF4-FFF2-40B4-BE49-F238E27FC236}">
                      <a16:creationId xmlns:a16="http://schemas.microsoft.com/office/drawing/2014/main" id="{6859D38C-FFFB-C2F3-BC06-68005824721F}"/>
                    </a:ext>
                  </a:extLst>
                </p:cNvPr>
                <p:cNvPicPr/>
                <p:nvPr/>
              </p:nvPicPr>
              <p:blipFill>
                <a:blip r:embed="rId15"/>
                <a:stretch>
                  <a:fillRect/>
                </a:stretch>
              </p:blipFill>
              <p:spPr>
                <a:xfrm>
                  <a:off x="6999789" y="1025331"/>
                  <a:ext cx="2995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7188EB1C-0CA3-BE6A-6534-19D825F6B13D}"/>
                    </a:ext>
                  </a:extLst>
                </p14:cNvPr>
                <p14:cNvContentPartPr/>
                <p14:nvPr/>
              </p14:nvContentPartPr>
              <p14:xfrm>
                <a:off x="7397229" y="1132251"/>
                <a:ext cx="2520" cy="4320"/>
              </p14:xfrm>
            </p:contentPart>
          </mc:Choice>
          <mc:Fallback xmlns="">
            <p:pic>
              <p:nvPicPr>
                <p:cNvPr id="11" name="Ink 10">
                  <a:extLst>
                    <a:ext uri="{FF2B5EF4-FFF2-40B4-BE49-F238E27FC236}">
                      <a16:creationId xmlns:a16="http://schemas.microsoft.com/office/drawing/2014/main" id="{7188EB1C-0CA3-BE6A-6534-19D825F6B13D}"/>
                    </a:ext>
                  </a:extLst>
                </p:cNvPr>
                <p:cNvPicPr/>
                <p:nvPr/>
              </p:nvPicPr>
              <p:blipFill>
                <a:blip r:embed="rId17"/>
                <a:stretch>
                  <a:fillRect/>
                </a:stretch>
              </p:blipFill>
              <p:spPr>
                <a:xfrm>
                  <a:off x="7388229" y="1123251"/>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7949ACB3-59A0-E66E-FD49-6F809ECA313A}"/>
                    </a:ext>
                  </a:extLst>
                </p14:cNvPr>
                <p14:cNvContentPartPr/>
                <p14:nvPr/>
              </p14:nvContentPartPr>
              <p14:xfrm>
                <a:off x="7542309" y="1024971"/>
                <a:ext cx="132480" cy="176760"/>
              </p14:xfrm>
            </p:contentPart>
          </mc:Choice>
          <mc:Fallback xmlns="">
            <p:pic>
              <p:nvPicPr>
                <p:cNvPr id="12" name="Ink 11">
                  <a:extLst>
                    <a:ext uri="{FF2B5EF4-FFF2-40B4-BE49-F238E27FC236}">
                      <a16:creationId xmlns:a16="http://schemas.microsoft.com/office/drawing/2014/main" id="{7949ACB3-59A0-E66E-FD49-6F809ECA313A}"/>
                    </a:ext>
                  </a:extLst>
                </p:cNvPr>
                <p:cNvPicPr/>
                <p:nvPr/>
              </p:nvPicPr>
              <p:blipFill>
                <a:blip r:embed="rId19"/>
                <a:stretch>
                  <a:fillRect/>
                </a:stretch>
              </p:blipFill>
              <p:spPr>
                <a:xfrm>
                  <a:off x="7533669" y="1016331"/>
                  <a:ext cx="1501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DC0FCCAC-42E9-004D-B003-19A50F95D679}"/>
                    </a:ext>
                  </a:extLst>
                </p14:cNvPr>
                <p14:cNvContentPartPr/>
                <p14:nvPr/>
              </p14:nvContentPartPr>
              <p14:xfrm>
                <a:off x="7712589" y="984291"/>
                <a:ext cx="171000" cy="168120"/>
              </p14:xfrm>
            </p:contentPart>
          </mc:Choice>
          <mc:Fallback xmlns="">
            <p:pic>
              <p:nvPicPr>
                <p:cNvPr id="13" name="Ink 12">
                  <a:extLst>
                    <a:ext uri="{FF2B5EF4-FFF2-40B4-BE49-F238E27FC236}">
                      <a16:creationId xmlns:a16="http://schemas.microsoft.com/office/drawing/2014/main" id="{DC0FCCAC-42E9-004D-B003-19A50F95D679}"/>
                    </a:ext>
                  </a:extLst>
                </p:cNvPr>
                <p:cNvPicPr/>
                <p:nvPr/>
              </p:nvPicPr>
              <p:blipFill>
                <a:blip r:embed="rId21"/>
                <a:stretch>
                  <a:fillRect/>
                </a:stretch>
              </p:blipFill>
              <p:spPr>
                <a:xfrm>
                  <a:off x="7703589" y="975651"/>
                  <a:ext cx="188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CBC7658-0066-1809-3C4E-6D08275B2AD5}"/>
                    </a:ext>
                  </a:extLst>
                </p14:cNvPr>
                <p14:cNvContentPartPr/>
                <p14:nvPr/>
              </p14:nvContentPartPr>
              <p14:xfrm>
                <a:off x="8004909" y="669651"/>
                <a:ext cx="41760" cy="414720"/>
              </p14:xfrm>
            </p:contentPart>
          </mc:Choice>
          <mc:Fallback xmlns="">
            <p:pic>
              <p:nvPicPr>
                <p:cNvPr id="14" name="Ink 13">
                  <a:extLst>
                    <a:ext uri="{FF2B5EF4-FFF2-40B4-BE49-F238E27FC236}">
                      <a16:creationId xmlns:a16="http://schemas.microsoft.com/office/drawing/2014/main" id="{2CBC7658-0066-1809-3C4E-6D08275B2AD5}"/>
                    </a:ext>
                  </a:extLst>
                </p:cNvPr>
                <p:cNvPicPr/>
                <p:nvPr/>
              </p:nvPicPr>
              <p:blipFill>
                <a:blip r:embed="rId23"/>
                <a:stretch>
                  <a:fillRect/>
                </a:stretch>
              </p:blipFill>
              <p:spPr>
                <a:xfrm>
                  <a:off x="7995909" y="661011"/>
                  <a:ext cx="5940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9CE31345-430C-1034-DB32-A8D916A65C5B}"/>
                    </a:ext>
                  </a:extLst>
                </p14:cNvPr>
                <p14:cNvContentPartPr/>
                <p14:nvPr/>
              </p14:nvContentPartPr>
              <p14:xfrm>
                <a:off x="7953429" y="935691"/>
                <a:ext cx="203400" cy="66240"/>
              </p14:xfrm>
            </p:contentPart>
          </mc:Choice>
          <mc:Fallback xmlns="">
            <p:pic>
              <p:nvPicPr>
                <p:cNvPr id="15" name="Ink 14">
                  <a:extLst>
                    <a:ext uri="{FF2B5EF4-FFF2-40B4-BE49-F238E27FC236}">
                      <a16:creationId xmlns:a16="http://schemas.microsoft.com/office/drawing/2014/main" id="{9CE31345-430C-1034-DB32-A8D916A65C5B}"/>
                    </a:ext>
                  </a:extLst>
                </p:cNvPr>
                <p:cNvPicPr/>
                <p:nvPr/>
              </p:nvPicPr>
              <p:blipFill>
                <a:blip r:embed="rId25"/>
                <a:stretch>
                  <a:fillRect/>
                </a:stretch>
              </p:blipFill>
              <p:spPr>
                <a:xfrm>
                  <a:off x="7944429" y="926691"/>
                  <a:ext cx="2210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D6FA1CE-D4D2-BB40-62DC-A2C9D48ACC6D}"/>
                    </a:ext>
                  </a:extLst>
                </p14:cNvPr>
                <p14:cNvContentPartPr/>
                <p14:nvPr/>
              </p14:nvContentPartPr>
              <p14:xfrm>
                <a:off x="8340429" y="1066371"/>
                <a:ext cx="270720" cy="55440"/>
              </p14:xfrm>
            </p:contentPart>
          </mc:Choice>
          <mc:Fallback xmlns="">
            <p:pic>
              <p:nvPicPr>
                <p:cNvPr id="16" name="Ink 15">
                  <a:extLst>
                    <a:ext uri="{FF2B5EF4-FFF2-40B4-BE49-F238E27FC236}">
                      <a16:creationId xmlns:a16="http://schemas.microsoft.com/office/drawing/2014/main" id="{6D6FA1CE-D4D2-BB40-62DC-A2C9D48ACC6D}"/>
                    </a:ext>
                  </a:extLst>
                </p:cNvPr>
                <p:cNvPicPr/>
                <p:nvPr/>
              </p:nvPicPr>
              <p:blipFill>
                <a:blip r:embed="rId27"/>
                <a:stretch>
                  <a:fillRect/>
                </a:stretch>
              </p:blipFill>
              <p:spPr>
                <a:xfrm>
                  <a:off x="8331429" y="1057371"/>
                  <a:ext cx="2883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D206F2BF-5D23-6F0B-F67F-26F96AE95D9E}"/>
                    </a:ext>
                  </a:extLst>
                </p14:cNvPr>
                <p14:cNvContentPartPr/>
                <p14:nvPr/>
              </p14:nvContentPartPr>
              <p14:xfrm>
                <a:off x="8665149" y="880971"/>
                <a:ext cx="212400" cy="173520"/>
              </p14:xfrm>
            </p:contentPart>
          </mc:Choice>
          <mc:Fallback xmlns="">
            <p:pic>
              <p:nvPicPr>
                <p:cNvPr id="17" name="Ink 16">
                  <a:extLst>
                    <a:ext uri="{FF2B5EF4-FFF2-40B4-BE49-F238E27FC236}">
                      <a16:creationId xmlns:a16="http://schemas.microsoft.com/office/drawing/2014/main" id="{D206F2BF-5D23-6F0B-F67F-26F96AE95D9E}"/>
                    </a:ext>
                  </a:extLst>
                </p:cNvPr>
                <p:cNvPicPr/>
                <p:nvPr/>
              </p:nvPicPr>
              <p:blipFill>
                <a:blip r:embed="rId29"/>
                <a:stretch>
                  <a:fillRect/>
                </a:stretch>
              </p:blipFill>
              <p:spPr>
                <a:xfrm>
                  <a:off x="8656149" y="872331"/>
                  <a:ext cx="230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D37FB1B3-C09A-D539-3153-E0E405D35EDF}"/>
                    </a:ext>
                  </a:extLst>
                </p14:cNvPr>
                <p14:cNvContentPartPr/>
                <p14:nvPr/>
              </p14:nvContentPartPr>
              <p14:xfrm>
                <a:off x="8924709" y="809691"/>
                <a:ext cx="459720" cy="339840"/>
              </p14:xfrm>
            </p:contentPart>
          </mc:Choice>
          <mc:Fallback xmlns="">
            <p:pic>
              <p:nvPicPr>
                <p:cNvPr id="18" name="Ink 17">
                  <a:extLst>
                    <a:ext uri="{FF2B5EF4-FFF2-40B4-BE49-F238E27FC236}">
                      <a16:creationId xmlns:a16="http://schemas.microsoft.com/office/drawing/2014/main" id="{D37FB1B3-C09A-D539-3153-E0E405D35EDF}"/>
                    </a:ext>
                  </a:extLst>
                </p:cNvPr>
                <p:cNvPicPr/>
                <p:nvPr/>
              </p:nvPicPr>
              <p:blipFill>
                <a:blip r:embed="rId31"/>
                <a:stretch>
                  <a:fillRect/>
                </a:stretch>
              </p:blipFill>
              <p:spPr>
                <a:xfrm>
                  <a:off x="8916069" y="801051"/>
                  <a:ext cx="47736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2888D6FA-9138-582B-0D74-E164BDFE6E77}"/>
                    </a:ext>
                  </a:extLst>
                </p14:cNvPr>
                <p14:cNvContentPartPr/>
                <p14:nvPr/>
              </p14:nvContentPartPr>
              <p14:xfrm>
                <a:off x="9348789" y="796371"/>
                <a:ext cx="212040" cy="173520"/>
              </p14:xfrm>
            </p:contentPart>
          </mc:Choice>
          <mc:Fallback xmlns="">
            <p:pic>
              <p:nvPicPr>
                <p:cNvPr id="19" name="Ink 18">
                  <a:extLst>
                    <a:ext uri="{FF2B5EF4-FFF2-40B4-BE49-F238E27FC236}">
                      <a16:creationId xmlns:a16="http://schemas.microsoft.com/office/drawing/2014/main" id="{2888D6FA-9138-582B-0D74-E164BDFE6E77}"/>
                    </a:ext>
                  </a:extLst>
                </p:cNvPr>
                <p:cNvPicPr/>
                <p:nvPr/>
              </p:nvPicPr>
              <p:blipFill>
                <a:blip r:embed="rId33"/>
                <a:stretch>
                  <a:fillRect/>
                </a:stretch>
              </p:blipFill>
              <p:spPr>
                <a:xfrm>
                  <a:off x="9340149" y="787371"/>
                  <a:ext cx="2296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240F3654-09D8-FB21-8E06-026DC1A4FEBE}"/>
                    </a:ext>
                  </a:extLst>
                </p14:cNvPr>
                <p14:cNvContentPartPr/>
                <p14:nvPr/>
              </p14:nvContentPartPr>
              <p14:xfrm>
                <a:off x="9605469" y="735891"/>
                <a:ext cx="308880" cy="148320"/>
              </p14:xfrm>
            </p:contentPart>
          </mc:Choice>
          <mc:Fallback xmlns="">
            <p:pic>
              <p:nvPicPr>
                <p:cNvPr id="20" name="Ink 19">
                  <a:extLst>
                    <a:ext uri="{FF2B5EF4-FFF2-40B4-BE49-F238E27FC236}">
                      <a16:creationId xmlns:a16="http://schemas.microsoft.com/office/drawing/2014/main" id="{240F3654-09D8-FB21-8E06-026DC1A4FEBE}"/>
                    </a:ext>
                  </a:extLst>
                </p:cNvPr>
                <p:cNvPicPr/>
                <p:nvPr/>
              </p:nvPicPr>
              <p:blipFill>
                <a:blip r:embed="rId35"/>
                <a:stretch>
                  <a:fillRect/>
                </a:stretch>
              </p:blipFill>
              <p:spPr>
                <a:xfrm>
                  <a:off x="9596829" y="726891"/>
                  <a:ext cx="326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50DE970-B4F9-8F94-B871-634D8F15C0C0}"/>
                    </a:ext>
                  </a:extLst>
                </p14:cNvPr>
                <p14:cNvContentPartPr/>
                <p14:nvPr/>
              </p14:nvContentPartPr>
              <p14:xfrm>
                <a:off x="9823269" y="620691"/>
                <a:ext cx="30600" cy="11880"/>
              </p14:xfrm>
            </p:contentPart>
          </mc:Choice>
          <mc:Fallback xmlns="">
            <p:pic>
              <p:nvPicPr>
                <p:cNvPr id="21" name="Ink 20">
                  <a:extLst>
                    <a:ext uri="{FF2B5EF4-FFF2-40B4-BE49-F238E27FC236}">
                      <a16:creationId xmlns:a16="http://schemas.microsoft.com/office/drawing/2014/main" id="{E50DE970-B4F9-8F94-B871-634D8F15C0C0}"/>
                    </a:ext>
                  </a:extLst>
                </p:cNvPr>
                <p:cNvPicPr/>
                <p:nvPr/>
              </p:nvPicPr>
              <p:blipFill>
                <a:blip r:embed="rId37"/>
                <a:stretch>
                  <a:fillRect/>
                </a:stretch>
              </p:blipFill>
              <p:spPr>
                <a:xfrm>
                  <a:off x="9814629" y="612051"/>
                  <a:ext cx="48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D2A871B2-9B3B-1F26-C9FF-CE543C01A5FC}"/>
                    </a:ext>
                  </a:extLst>
                </p14:cNvPr>
                <p14:cNvContentPartPr/>
                <p14:nvPr/>
              </p14:nvContentPartPr>
              <p14:xfrm>
                <a:off x="9984189" y="475251"/>
                <a:ext cx="840960" cy="320040"/>
              </p14:xfrm>
            </p:contentPart>
          </mc:Choice>
          <mc:Fallback xmlns="">
            <p:pic>
              <p:nvPicPr>
                <p:cNvPr id="22" name="Ink 21">
                  <a:extLst>
                    <a:ext uri="{FF2B5EF4-FFF2-40B4-BE49-F238E27FC236}">
                      <a16:creationId xmlns:a16="http://schemas.microsoft.com/office/drawing/2014/main" id="{D2A871B2-9B3B-1F26-C9FF-CE543C01A5FC}"/>
                    </a:ext>
                  </a:extLst>
                </p:cNvPr>
                <p:cNvPicPr/>
                <p:nvPr/>
              </p:nvPicPr>
              <p:blipFill>
                <a:blip r:embed="rId39"/>
                <a:stretch>
                  <a:fillRect/>
                </a:stretch>
              </p:blipFill>
              <p:spPr>
                <a:xfrm>
                  <a:off x="9975549" y="466251"/>
                  <a:ext cx="8586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7FCC558F-E82C-58F8-58D8-0FBC3632FBE9}"/>
                    </a:ext>
                  </a:extLst>
                </p14:cNvPr>
                <p14:cNvContentPartPr/>
                <p14:nvPr/>
              </p14:nvContentPartPr>
              <p14:xfrm>
                <a:off x="10795989" y="560931"/>
                <a:ext cx="152280" cy="57960"/>
              </p14:xfrm>
            </p:contentPart>
          </mc:Choice>
          <mc:Fallback xmlns="">
            <p:pic>
              <p:nvPicPr>
                <p:cNvPr id="23" name="Ink 22">
                  <a:extLst>
                    <a:ext uri="{FF2B5EF4-FFF2-40B4-BE49-F238E27FC236}">
                      <a16:creationId xmlns:a16="http://schemas.microsoft.com/office/drawing/2014/main" id="{7FCC558F-E82C-58F8-58D8-0FBC3632FBE9}"/>
                    </a:ext>
                  </a:extLst>
                </p:cNvPr>
                <p:cNvPicPr/>
                <p:nvPr/>
              </p:nvPicPr>
              <p:blipFill>
                <a:blip r:embed="rId41"/>
                <a:stretch>
                  <a:fillRect/>
                </a:stretch>
              </p:blipFill>
              <p:spPr>
                <a:xfrm>
                  <a:off x="10787349" y="552291"/>
                  <a:ext cx="169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C673F0B6-1827-9C7C-1E12-374BC59D4369}"/>
                    </a:ext>
                  </a:extLst>
                </p14:cNvPr>
                <p14:cNvContentPartPr/>
                <p14:nvPr/>
              </p14:nvContentPartPr>
              <p14:xfrm>
                <a:off x="10981749" y="446811"/>
                <a:ext cx="67680" cy="209160"/>
              </p14:xfrm>
            </p:contentPart>
          </mc:Choice>
          <mc:Fallback xmlns="">
            <p:pic>
              <p:nvPicPr>
                <p:cNvPr id="24" name="Ink 23">
                  <a:extLst>
                    <a:ext uri="{FF2B5EF4-FFF2-40B4-BE49-F238E27FC236}">
                      <a16:creationId xmlns:a16="http://schemas.microsoft.com/office/drawing/2014/main" id="{C673F0B6-1827-9C7C-1E12-374BC59D4369}"/>
                    </a:ext>
                  </a:extLst>
                </p:cNvPr>
                <p:cNvPicPr/>
                <p:nvPr/>
              </p:nvPicPr>
              <p:blipFill>
                <a:blip r:embed="rId43"/>
                <a:stretch>
                  <a:fillRect/>
                </a:stretch>
              </p:blipFill>
              <p:spPr>
                <a:xfrm>
                  <a:off x="10973109" y="438171"/>
                  <a:ext cx="853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96851E32-AC02-DE46-7AC3-FFD1DABFBD19}"/>
                    </a:ext>
                  </a:extLst>
                </p14:cNvPr>
                <p14:cNvContentPartPr/>
                <p14:nvPr/>
              </p14:nvContentPartPr>
              <p14:xfrm>
                <a:off x="11267589" y="420171"/>
                <a:ext cx="66960" cy="232560"/>
              </p14:xfrm>
            </p:contentPart>
          </mc:Choice>
          <mc:Fallback xmlns="">
            <p:pic>
              <p:nvPicPr>
                <p:cNvPr id="25" name="Ink 24">
                  <a:extLst>
                    <a:ext uri="{FF2B5EF4-FFF2-40B4-BE49-F238E27FC236}">
                      <a16:creationId xmlns:a16="http://schemas.microsoft.com/office/drawing/2014/main" id="{96851E32-AC02-DE46-7AC3-FFD1DABFBD19}"/>
                    </a:ext>
                  </a:extLst>
                </p:cNvPr>
                <p:cNvPicPr/>
                <p:nvPr/>
              </p:nvPicPr>
              <p:blipFill>
                <a:blip r:embed="rId45"/>
                <a:stretch>
                  <a:fillRect/>
                </a:stretch>
              </p:blipFill>
              <p:spPr>
                <a:xfrm>
                  <a:off x="11258949" y="411171"/>
                  <a:ext cx="846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6DB1C508-E409-D3CD-1B26-9171C145B647}"/>
                    </a:ext>
                  </a:extLst>
                </p14:cNvPr>
                <p14:cNvContentPartPr/>
                <p14:nvPr/>
              </p14:nvContentPartPr>
              <p14:xfrm>
                <a:off x="11153469" y="351771"/>
                <a:ext cx="34200" cy="23040"/>
              </p14:xfrm>
            </p:contentPart>
          </mc:Choice>
          <mc:Fallback xmlns="">
            <p:pic>
              <p:nvPicPr>
                <p:cNvPr id="27" name="Ink 26">
                  <a:extLst>
                    <a:ext uri="{FF2B5EF4-FFF2-40B4-BE49-F238E27FC236}">
                      <a16:creationId xmlns:a16="http://schemas.microsoft.com/office/drawing/2014/main" id="{6DB1C508-E409-D3CD-1B26-9171C145B647}"/>
                    </a:ext>
                  </a:extLst>
                </p:cNvPr>
                <p:cNvPicPr/>
                <p:nvPr/>
              </p:nvPicPr>
              <p:blipFill>
                <a:blip r:embed="rId47"/>
                <a:stretch>
                  <a:fillRect/>
                </a:stretch>
              </p:blipFill>
              <p:spPr>
                <a:xfrm>
                  <a:off x="11144829" y="343131"/>
                  <a:ext cx="51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9EC362D0-2FE1-E272-DF56-E20A5F50E871}"/>
                    </a:ext>
                  </a:extLst>
                </p14:cNvPr>
                <p14:cNvContentPartPr/>
                <p14:nvPr/>
              </p14:nvContentPartPr>
              <p14:xfrm>
                <a:off x="11221869" y="305331"/>
                <a:ext cx="89640" cy="82800"/>
              </p14:xfrm>
            </p:contentPart>
          </mc:Choice>
          <mc:Fallback xmlns="">
            <p:pic>
              <p:nvPicPr>
                <p:cNvPr id="28" name="Ink 27">
                  <a:extLst>
                    <a:ext uri="{FF2B5EF4-FFF2-40B4-BE49-F238E27FC236}">
                      <a16:creationId xmlns:a16="http://schemas.microsoft.com/office/drawing/2014/main" id="{9EC362D0-2FE1-E272-DF56-E20A5F50E871}"/>
                    </a:ext>
                  </a:extLst>
                </p:cNvPr>
                <p:cNvPicPr/>
                <p:nvPr/>
              </p:nvPicPr>
              <p:blipFill>
                <a:blip r:embed="rId49"/>
                <a:stretch>
                  <a:fillRect/>
                </a:stretch>
              </p:blipFill>
              <p:spPr>
                <a:xfrm>
                  <a:off x="11212869" y="296331"/>
                  <a:ext cx="1072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0BD67642-8E8D-7F51-ACAE-790C29C92E8B}"/>
                    </a:ext>
                  </a:extLst>
                </p14:cNvPr>
                <p14:cNvContentPartPr/>
                <p14:nvPr/>
              </p14:nvContentPartPr>
              <p14:xfrm>
                <a:off x="11392869" y="328011"/>
                <a:ext cx="10080" cy="17640"/>
              </p14:xfrm>
            </p:contentPart>
          </mc:Choice>
          <mc:Fallback xmlns="">
            <p:pic>
              <p:nvPicPr>
                <p:cNvPr id="29" name="Ink 28">
                  <a:extLst>
                    <a:ext uri="{FF2B5EF4-FFF2-40B4-BE49-F238E27FC236}">
                      <a16:creationId xmlns:a16="http://schemas.microsoft.com/office/drawing/2014/main" id="{0BD67642-8E8D-7F51-ACAE-790C29C92E8B}"/>
                    </a:ext>
                  </a:extLst>
                </p:cNvPr>
                <p:cNvPicPr/>
                <p:nvPr/>
              </p:nvPicPr>
              <p:blipFill>
                <a:blip r:embed="rId51"/>
                <a:stretch>
                  <a:fillRect/>
                </a:stretch>
              </p:blipFill>
              <p:spPr>
                <a:xfrm>
                  <a:off x="11384229" y="319011"/>
                  <a:ext cx="277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ED742E8F-662B-D68A-0881-FE968103E7C3}"/>
                    </a:ext>
                  </a:extLst>
                </p14:cNvPr>
                <p14:cNvContentPartPr/>
                <p14:nvPr/>
              </p14:nvContentPartPr>
              <p14:xfrm>
                <a:off x="11377029" y="322251"/>
                <a:ext cx="50400" cy="20880"/>
              </p14:xfrm>
            </p:contentPart>
          </mc:Choice>
          <mc:Fallback xmlns="">
            <p:pic>
              <p:nvPicPr>
                <p:cNvPr id="30" name="Ink 29">
                  <a:extLst>
                    <a:ext uri="{FF2B5EF4-FFF2-40B4-BE49-F238E27FC236}">
                      <a16:creationId xmlns:a16="http://schemas.microsoft.com/office/drawing/2014/main" id="{ED742E8F-662B-D68A-0881-FE968103E7C3}"/>
                    </a:ext>
                  </a:extLst>
                </p:cNvPr>
                <p:cNvPicPr/>
                <p:nvPr/>
              </p:nvPicPr>
              <p:blipFill>
                <a:blip r:embed="rId53"/>
                <a:stretch>
                  <a:fillRect/>
                </a:stretch>
              </p:blipFill>
              <p:spPr>
                <a:xfrm>
                  <a:off x="11368389" y="313611"/>
                  <a:ext cx="6804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89BD7EBA-1D66-4E92-3F27-8C5FD7079912}"/>
                  </a:ext>
                </a:extLst>
              </p14:cNvPr>
              <p14:cNvContentPartPr/>
              <p14:nvPr/>
            </p14:nvContentPartPr>
            <p14:xfrm>
              <a:off x="1067349" y="2330331"/>
              <a:ext cx="1730520" cy="198720"/>
            </p14:xfrm>
          </p:contentPart>
        </mc:Choice>
        <mc:Fallback xmlns="">
          <p:pic>
            <p:nvPicPr>
              <p:cNvPr id="32" name="Ink 31">
                <a:extLst>
                  <a:ext uri="{FF2B5EF4-FFF2-40B4-BE49-F238E27FC236}">
                    <a16:creationId xmlns:a16="http://schemas.microsoft.com/office/drawing/2014/main" id="{89BD7EBA-1D66-4E92-3F27-8C5FD7079912}"/>
                  </a:ext>
                </a:extLst>
              </p:cNvPr>
              <p:cNvPicPr/>
              <p:nvPr/>
            </p:nvPicPr>
            <p:blipFill>
              <a:blip r:embed="rId55"/>
              <a:stretch>
                <a:fillRect/>
              </a:stretch>
            </p:blipFill>
            <p:spPr>
              <a:xfrm>
                <a:off x="1058709" y="2321331"/>
                <a:ext cx="1748160" cy="216360"/>
              </a:xfrm>
              <a:prstGeom prst="rect">
                <a:avLst/>
              </a:prstGeom>
            </p:spPr>
          </p:pic>
        </mc:Fallback>
      </mc:AlternateContent>
      <p:grpSp>
        <p:nvGrpSpPr>
          <p:cNvPr id="58" name="Group 57">
            <a:extLst>
              <a:ext uri="{FF2B5EF4-FFF2-40B4-BE49-F238E27FC236}">
                <a16:creationId xmlns:a16="http://schemas.microsoft.com/office/drawing/2014/main" id="{61188AEC-8F71-2CB9-1B13-68DF9869B9CE}"/>
              </a:ext>
            </a:extLst>
          </p:cNvPr>
          <p:cNvGrpSpPr/>
          <p:nvPr/>
        </p:nvGrpSpPr>
        <p:grpSpPr>
          <a:xfrm>
            <a:off x="5797389" y="2446251"/>
            <a:ext cx="610200" cy="268200"/>
            <a:chOff x="5797389" y="2446251"/>
            <a:chExt cx="610200" cy="268200"/>
          </a:xfrm>
        </p:grpSpPr>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DE4646E0-1723-DFFE-F974-37A266BEECC1}"/>
                    </a:ext>
                  </a:extLst>
                </p14:cNvPr>
                <p14:cNvContentPartPr/>
                <p14:nvPr/>
              </p14:nvContentPartPr>
              <p14:xfrm>
                <a:off x="5797389" y="2527251"/>
                <a:ext cx="160560" cy="187200"/>
              </p14:xfrm>
            </p:contentPart>
          </mc:Choice>
          <mc:Fallback xmlns="">
            <p:pic>
              <p:nvPicPr>
                <p:cNvPr id="33" name="Ink 32">
                  <a:extLst>
                    <a:ext uri="{FF2B5EF4-FFF2-40B4-BE49-F238E27FC236}">
                      <a16:creationId xmlns:a16="http://schemas.microsoft.com/office/drawing/2014/main" id="{DE4646E0-1723-DFFE-F974-37A266BEECC1}"/>
                    </a:ext>
                  </a:extLst>
                </p:cNvPr>
                <p:cNvPicPr/>
                <p:nvPr/>
              </p:nvPicPr>
              <p:blipFill>
                <a:blip r:embed="rId57"/>
                <a:stretch>
                  <a:fillRect/>
                </a:stretch>
              </p:blipFill>
              <p:spPr>
                <a:xfrm>
                  <a:off x="5788389" y="2518251"/>
                  <a:ext cx="1782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3C302F7-845F-AE00-6C15-A235911C9F5B}"/>
                    </a:ext>
                  </a:extLst>
                </p14:cNvPr>
                <p14:cNvContentPartPr/>
                <p14:nvPr/>
              </p14:nvContentPartPr>
              <p14:xfrm>
                <a:off x="6067029" y="2581971"/>
                <a:ext cx="6480" cy="63720"/>
              </p14:xfrm>
            </p:contentPart>
          </mc:Choice>
          <mc:Fallback xmlns="">
            <p:pic>
              <p:nvPicPr>
                <p:cNvPr id="34" name="Ink 33">
                  <a:extLst>
                    <a:ext uri="{FF2B5EF4-FFF2-40B4-BE49-F238E27FC236}">
                      <a16:creationId xmlns:a16="http://schemas.microsoft.com/office/drawing/2014/main" id="{F3C302F7-845F-AE00-6C15-A235911C9F5B}"/>
                    </a:ext>
                  </a:extLst>
                </p:cNvPr>
                <p:cNvPicPr/>
                <p:nvPr/>
              </p:nvPicPr>
              <p:blipFill>
                <a:blip r:embed="rId59"/>
                <a:stretch>
                  <a:fillRect/>
                </a:stretch>
              </p:blipFill>
              <p:spPr>
                <a:xfrm>
                  <a:off x="6058029" y="2573331"/>
                  <a:ext cx="24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57FC11B2-0814-0B43-EC63-AAF797F67C84}"/>
                    </a:ext>
                  </a:extLst>
                </p14:cNvPr>
                <p14:cNvContentPartPr/>
                <p14:nvPr/>
              </p14:nvContentPartPr>
              <p14:xfrm>
                <a:off x="5989269" y="2504571"/>
                <a:ext cx="8640" cy="10080"/>
              </p14:xfrm>
            </p:contentPart>
          </mc:Choice>
          <mc:Fallback xmlns="">
            <p:pic>
              <p:nvPicPr>
                <p:cNvPr id="35" name="Ink 34">
                  <a:extLst>
                    <a:ext uri="{FF2B5EF4-FFF2-40B4-BE49-F238E27FC236}">
                      <a16:creationId xmlns:a16="http://schemas.microsoft.com/office/drawing/2014/main" id="{57FC11B2-0814-0B43-EC63-AAF797F67C84}"/>
                    </a:ext>
                  </a:extLst>
                </p:cNvPr>
                <p:cNvPicPr/>
                <p:nvPr/>
              </p:nvPicPr>
              <p:blipFill>
                <a:blip r:embed="rId61"/>
                <a:stretch>
                  <a:fillRect/>
                </a:stretch>
              </p:blipFill>
              <p:spPr>
                <a:xfrm>
                  <a:off x="5980269" y="2495571"/>
                  <a:ext cx="26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D1B52834-584E-B62F-B6CC-B54D60720604}"/>
                    </a:ext>
                  </a:extLst>
                </p14:cNvPr>
                <p14:cNvContentPartPr/>
                <p14:nvPr/>
              </p14:nvContentPartPr>
              <p14:xfrm>
                <a:off x="6146949" y="2456331"/>
                <a:ext cx="15120" cy="124200"/>
              </p14:xfrm>
            </p:contentPart>
          </mc:Choice>
          <mc:Fallback xmlns="">
            <p:pic>
              <p:nvPicPr>
                <p:cNvPr id="36" name="Ink 35">
                  <a:extLst>
                    <a:ext uri="{FF2B5EF4-FFF2-40B4-BE49-F238E27FC236}">
                      <a16:creationId xmlns:a16="http://schemas.microsoft.com/office/drawing/2014/main" id="{D1B52834-584E-B62F-B6CC-B54D60720604}"/>
                    </a:ext>
                  </a:extLst>
                </p:cNvPr>
                <p:cNvPicPr/>
                <p:nvPr/>
              </p:nvPicPr>
              <p:blipFill>
                <a:blip r:embed="rId63"/>
                <a:stretch>
                  <a:fillRect/>
                </a:stretch>
              </p:blipFill>
              <p:spPr>
                <a:xfrm>
                  <a:off x="6137949" y="2447691"/>
                  <a:ext cx="32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C73592DD-7AE5-9516-45CD-81C62F5EC117}"/>
                    </a:ext>
                  </a:extLst>
                </p14:cNvPr>
                <p14:cNvContentPartPr/>
                <p14:nvPr/>
              </p14:nvContentPartPr>
              <p14:xfrm>
                <a:off x="6150909" y="2446251"/>
                <a:ext cx="256680" cy="131040"/>
              </p14:xfrm>
            </p:contentPart>
          </mc:Choice>
          <mc:Fallback xmlns="">
            <p:pic>
              <p:nvPicPr>
                <p:cNvPr id="37" name="Ink 36">
                  <a:extLst>
                    <a:ext uri="{FF2B5EF4-FFF2-40B4-BE49-F238E27FC236}">
                      <a16:creationId xmlns:a16="http://schemas.microsoft.com/office/drawing/2014/main" id="{C73592DD-7AE5-9516-45CD-81C62F5EC117}"/>
                    </a:ext>
                  </a:extLst>
                </p:cNvPr>
                <p:cNvPicPr/>
                <p:nvPr/>
              </p:nvPicPr>
              <p:blipFill>
                <a:blip r:embed="rId65"/>
                <a:stretch>
                  <a:fillRect/>
                </a:stretch>
              </p:blipFill>
              <p:spPr>
                <a:xfrm>
                  <a:off x="6141909" y="2437251"/>
                  <a:ext cx="274320" cy="148680"/>
                </a:xfrm>
                <a:prstGeom prst="rect">
                  <a:avLst/>
                </a:prstGeom>
              </p:spPr>
            </p:pic>
          </mc:Fallback>
        </mc:AlternateContent>
      </p:grpSp>
      <p:grpSp>
        <p:nvGrpSpPr>
          <p:cNvPr id="57" name="Group 56">
            <a:extLst>
              <a:ext uri="{FF2B5EF4-FFF2-40B4-BE49-F238E27FC236}">
                <a16:creationId xmlns:a16="http://schemas.microsoft.com/office/drawing/2014/main" id="{0EE70093-1534-D402-A661-4AEA224C0184}"/>
              </a:ext>
            </a:extLst>
          </p:cNvPr>
          <p:cNvGrpSpPr/>
          <p:nvPr/>
        </p:nvGrpSpPr>
        <p:grpSpPr>
          <a:xfrm>
            <a:off x="7000509" y="2210091"/>
            <a:ext cx="3321720" cy="604440"/>
            <a:chOff x="7000509" y="2210091"/>
            <a:chExt cx="3321720" cy="604440"/>
          </a:xfrm>
        </p:grpSpPr>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F207FB72-2700-A2B7-5E2E-993987000409}"/>
                    </a:ext>
                  </a:extLst>
                </p14:cNvPr>
                <p14:cNvContentPartPr/>
                <p14:nvPr/>
              </p14:nvContentPartPr>
              <p14:xfrm>
                <a:off x="7000509" y="2500971"/>
                <a:ext cx="230760" cy="117720"/>
              </p14:xfrm>
            </p:contentPart>
          </mc:Choice>
          <mc:Fallback xmlns="">
            <p:pic>
              <p:nvPicPr>
                <p:cNvPr id="38" name="Ink 37">
                  <a:extLst>
                    <a:ext uri="{FF2B5EF4-FFF2-40B4-BE49-F238E27FC236}">
                      <a16:creationId xmlns:a16="http://schemas.microsoft.com/office/drawing/2014/main" id="{F207FB72-2700-A2B7-5E2E-993987000409}"/>
                    </a:ext>
                  </a:extLst>
                </p:cNvPr>
                <p:cNvPicPr/>
                <p:nvPr/>
              </p:nvPicPr>
              <p:blipFill>
                <a:blip r:embed="rId67"/>
                <a:stretch>
                  <a:fillRect/>
                </a:stretch>
              </p:blipFill>
              <p:spPr>
                <a:xfrm>
                  <a:off x="6991509" y="2492331"/>
                  <a:ext cx="2484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9" name="Ink 38">
                  <a:extLst>
                    <a:ext uri="{FF2B5EF4-FFF2-40B4-BE49-F238E27FC236}">
                      <a16:creationId xmlns:a16="http://schemas.microsoft.com/office/drawing/2014/main" id="{D9FCB347-CC34-AEA9-E620-85712C3F0927}"/>
                    </a:ext>
                  </a:extLst>
                </p14:cNvPr>
                <p14:cNvContentPartPr/>
                <p14:nvPr/>
              </p14:nvContentPartPr>
              <p14:xfrm>
                <a:off x="7294629" y="2319531"/>
                <a:ext cx="45000" cy="382680"/>
              </p14:xfrm>
            </p:contentPart>
          </mc:Choice>
          <mc:Fallback xmlns="">
            <p:pic>
              <p:nvPicPr>
                <p:cNvPr id="39" name="Ink 38">
                  <a:extLst>
                    <a:ext uri="{FF2B5EF4-FFF2-40B4-BE49-F238E27FC236}">
                      <a16:creationId xmlns:a16="http://schemas.microsoft.com/office/drawing/2014/main" id="{D9FCB347-CC34-AEA9-E620-85712C3F0927}"/>
                    </a:ext>
                  </a:extLst>
                </p:cNvPr>
                <p:cNvPicPr/>
                <p:nvPr/>
              </p:nvPicPr>
              <p:blipFill>
                <a:blip r:embed="rId69"/>
                <a:stretch>
                  <a:fillRect/>
                </a:stretch>
              </p:blipFill>
              <p:spPr>
                <a:xfrm>
                  <a:off x="7285989" y="2310531"/>
                  <a:ext cx="626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15483D13-48E2-EBCE-1B08-CF60BDB8F55C}"/>
                    </a:ext>
                  </a:extLst>
                </p14:cNvPr>
                <p14:cNvContentPartPr/>
                <p14:nvPr/>
              </p14:nvContentPartPr>
              <p14:xfrm>
                <a:off x="7431789" y="2427531"/>
                <a:ext cx="146880" cy="387000"/>
              </p14:xfrm>
            </p:contentPart>
          </mc:Choice>
          <mc:Fallback xmlns="">
            <p:pic>
              <p:nvPicPr>
                <p:cNvPr id="40" name="Ink 39">
                  <a:extLst>
                    <a:ext uri="{FF2B5EF4-FFF2-40B4-BE49-F238E27FC236}">
                      <a16:creationId xmlns:a16="http://schemas.microsoft.com/office/drawing/2014/main" id="{15483D13-48E2-EBCE-1B08-CF60BDB8F55C}"/>
                    </a:ext>
                  </a:extLst>
                </p:cNvPr>
                <p:cNvPicPr/>
                <p:nvPr/>
              </p:nvPicPr>
              <p:blipFill>
                <a:blip r:embed="rId71"/>
                <a:stretch>
                  <a:fillRect/>
                </a:stretch>
              </p:blipFill>
              <p:spPr>
                <a:xfrm>
                  <a:off x="7422789" y="2418531"/>
                  <a:ext cx="1645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0B0A43D7-E4E9-2A3C-925F-6AF1A49F251B}"/>
                    </a:ext>
                  </a:extLst>
                </p14:cNvPr>
                <p14:cNvContentPartPr/>
                <p14:nvPr/>
              </p14:nvContentPartPr>
              <p14:xfrm>
                <a:off x="7629789" y="2520051"/>
                <a:ext cx="109800" cy="154080"/>
              </p14:xfrm>
            </p:contentPart>
          </mc:Choice>
          <mc:Fallback xmlns="">
            <p:pic>
              <p:nvPicPr>
                <p:cNvPr id="41" name="Ink 40">
                  <a:extLst>
                    <a:ext uri="{FF2B5EF4-FFF2-40B4-BE49-F238E27FC236}">
                      <a16:creationId xmlns:a16="http://schemas.microsoft.com/office/drawing/2014/main" id="{0B0A43D7-E4E9-2A3C-925F-6AF1A49F251B}"/>
                    </a:ext>
                  </a:extLst>
                </p:cNvPr>
                <p:cNvPicPr/>
                <p:nvPr/>
              </p:nvPicPr>
              <p:blipFill>
                <a:blip r:embed="rId73"/>
                <a:stretch>
                  <a:fillRect/>
                </a:stretch>
              </p:blipFill>
              <p:spPr>
                <a:xfrm>
                  <a:off x="7620789" y="2511051"/>
                  <a:ext cx="127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2" name="Ink 41">
                  <a:extLst>
                    <a:ext uri="{FF2B5EF4-FFF2-40B4-BE49-F238E27FC236}">
                      <a16:creationId xmlns:a16="http://schemas.microsoft.com/office/drawing/2014/main" id="{AE024E1C-BEF5-422D-0A8A-BDD9C54C6D73}"/>
                    </a:ext>
                  </a:extLst>
                </p14:cNvPr>
                <p14:cNvContentPartPr/>
                <p14:nvPr/>
              </p14:nvContentPartPr>
              <p14:xfrm>
                <a:off x="7789269" y="2536251"/>
                <a:ext cx="182880" cy="85320"/>
              </p14:xfrm>
            </p:contentPart>
          </mc:Choice>
          <mc:Fallback xmlns="">
            <p:pic>
              <p:nvPicPr>
                <p:cNvPr id="42" name="Ink 41">
                  <a:extLst>
                    <a:ext uri="{FF2B5EF4-FFF2-40B4-BE49-F238E27FC236}">
                      <a16:creationId xmlns:a16="http://schemas.microsoft.com/office/drawing/2014/main" id="{AE024E1C-BEF5-422D-0A8A-BDD9C54C6D73}"/>
                    </a:ext>
                  </a:extLst>
                </p:cNvPr>
                <p:cNvPicPr/>
                <p:nvPr/>
              </p:nvPicPr>
              <p:blipFill>
                <a:blip r:embed="rId75"/>
                <a:stretch>
                  <a:fillRect/>
                </a:stretch>
              </p:blipFill>
              <p:spPr>
                <a:xfrm>
                  <a:off x="7780269" y="2527251"/>
                  <a:ext cx="200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14E85625-BA4F-EA8B-9D01-341E10FBD18E}"/>
                    </a:ext>
                  </a:extLst>
                </p14:cNvPr>
                <p14:cNvContentPartPr/>
                <p14:nvPr/>
              </p14:nvContentPartPr>
              <p14:xfrm>
                <a:off x="7990869" y="2617251"/>
                <a:ext cx="250200" cy="52560"/>
              </p14:xfrm>
            </p:contentPart>
          </mc:Choice>
          <mc:Fallback xmlns="">
            <p:pic>
              <p:nvPicPr>
                <p:cNvPr id="43" name="Ink 42">
                  <a:extLst>
                    <a:ext uri="{FF2B5EF4-FFF2-40B4-BE49-F238E27FC236}">
                      <a16:creationId xmlns:a16="http://schemas.microsoft.com/office/drawing/2014/main" id="{14E85625-BA4F-EA8B-9D01-341E10FBD18E}"/>
                    </a:ext>
                  </a:extLst>
                </p:cNvPr>
                <p:cNvPicPr/>
                <p:nvPr/>
              </p:nvPicPr>
              <p:blipFill>
                <a:blip r:embed="rId77"/>
                <a:stretch>
                  <a:fillRect/>
                </a:stretch>
              </p:blipFill>
              <p:spPr>
                <a:xfrm>
                  <a:off x="7981869" y="2608251"/>
                  <a:ext cx="267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5A9B7DA0-1BFE-DF41-DE11-6ADD199E0DB2}"/>
                    </a:ext>
                  </a:extLst>
                </p14:cNvPr>
                <p14:cNvContentPartPr/>
                <p14:nvPr/>
              </p14:nvContentPartPr>
              <p14:xfrm>
                <a:off x="8088069" y="2622291"/>
                <a:ext cx="76320" cy="74160"/>
              </p14:xfrm>
            </p:contentPart>
          </mc:Choice>
          <mc:Fallback xmlns="">
            <p:pic>
              <p:nvPicPr>
                <p:cNvPr id="44" name="Ink 43">
                  <a:extLst>
                    <a:ext uri="{FF2B5EF4-FFF2-40B4-BE49-F238E27FC236}">
                      <a16:creationId xmlns:a16="http://schemas.microsoft.com/office/drawing/2014/main" id="{5A9B7DA0-1BFE-DF41-DE11-6ADD199E0DB2}"/>
                    </a:ext>
                  </a:extLst>
                </p:cNvPr>
                <p:cNvPicPr/>
                <p:nvPr/>
              </p:nvPicPr>
              <p:blipFill>
                <a:blip r:embed="rId79"/>
                <a:stretch>
                  <a:fillRect/>
                </a:stretch>
              </p:blipFill>
              <p:spPr>
                <a:xfrm>
                  <a:off x="8079069" y="2613651"/>
                  <a:ext cx="939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7B0DF7E7-A7A9-420F-5DD5-5EC151C0CD06}"/>
                    </a:ext>
                  </a:extLst>
                </p14:cNvPr>
                <p14:cNvContentPartPr/>
                <p14:nvPr/>
              </p14:nvContentPartPr>
              <p14:xfrm>
                <a:off x="8368509" y="2519691"/>
                <a:ext cx="111960" cy="148320"/>
              </p14:xfrm>
            </p:contentPart>
          </mc:Choice>
          <mc:Fallback xmlns="">
            <p:pic>
              <p:nvPicPr>
                <p:cNvPr id="45" name="Ink 44">
                  <a:extLst>
                    <a:ext uri="{FF2B5EF4-FFF2-40B4-BE49-F238E27FC236}">
                      <a16:creationId xmlns:a16="http://schemas.microsoft.com/office/drawing/2014/main" id="{7B0DF7E7-A7A9-420F-5DD5-5EC151C0CD06}"/>
                    </a:ext>
                  </a:extLst>
                </p:cNvPr>
                <p:cNvPicPr/>
                <p:nvPr/>
              </p:nvPicPr>
              <p:blipFill>
                <a:blip r:embed="rId81"/>
                <a:stretch>
                  <a:fillRect/>
                </a:stretch>
              </p:blipFill>
              <p:spPr>
                <a:xfrm>
                  <a:off x="8359869" y="2510691"/>
                  <a:ext cx="129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F906D322-90F5-DAE7-383B-252344933D74}"/>
                    </a:ext>
                  </a:extLst>
                </p14:cNvPr>
                <p14:cNvContentPartPr/>
                <p14:nvPr/>
              </p14:nvContentPartPr>
              <p14:xfrm>
                <a:off x="8576229" y="2247171"/>
                <a:ext cx="32760" cy="366840"/>
              </p14:xfrm>
            </p:contentPart>
          </mc:Choice>
          <mc:Fallback xmlns="">
            <p:pic>
              <p:nvPicPr>
                <p:cNvPr id="46" name="Ink 45">
                  <a:extLst>
                    <a:ext uri="{FF2B5EF4-FFF2-40B4-BE49-F238E27FC236}">
                      <a16:creationId xmlns:a16="http://schemas.microsoft.com/office/drawing/2014/main" id="{F906D322-90F5-DAE7-383B-252344933D74}"/>
                    </a:ext>
                  </a:extLst>
                </p:cNvPr>
                <p:cNvPicPr/>
                <p:nvPr/>
              </p:nvPicPr>
              <p:blipFill>
                <a:blip r:embed="rId83"/>
                <a:stretch>
                  <a:fillRect/>
                </a:stretch>
              </p:blipFill>
              <p:spPr>
                <a:xfrm>
                  <a:off x="8567589" y="2238531"/>
                  <a:ext cx="5040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FD5FAF32-67A4-A292-5AA6-B57F291C453D}"/>
                    </a:ext>
                  </a:extLst>
                </p14:cNvPr>
                <p14:cNvContentPartPr/>
                <p14:nvPr/>
              </p14:nvContentPartPr>
              <p14:xfrm>
                <a:off x="8532309" y="2507811"/>
                <a:ext cx="338040" cy="100080"/>
              </p14:xfrm>
            </p:contentPart>
          </mc:Choice>
          <mc:Fallback xmlns="">
            <p:pic>
              <p:nvPicPr>
                <p:cNvPr id="47" name="Ink 46">
                  <a:extLst>
                    <a:ext uri="{FF2B5EF4-FFF2-40B4-BE49-F238E27FC236}">
                      <a16:creationId xmlns:a16="http://schemas.microsoft.com/office/drawing/2014/main" id="{FD5FAF32-67A4-A292-5AA6-B57F291C453D}"/>
                    </a:ext>
                  </a:extLst>
                </p:cNvPr>
                <p:cNvPicPr/>
                <p:nvPr/>
              </p:nvPicPr>
              <p:blipFill>
                <a:blip r:embed="rId85"/>
                <a:stretch>
                  <a:fillRect/>
                </a:stretch>
              </p:blipFill>
              <p:spPr>
                <a:xfrm>
                  <a:off x="8523309" y="2498811"/>
                  <a:ext cx="3556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75C22B54-62A0-286F-792A-5C4065FF64C1}"/>
                    </a:ext>
                  </a:extLst>
                </p14:cNvPr>
                <p14:cNvContentPartPr/>
                <p14:nvPr/>
              </p14:nvContentPartPr>
              <p14:xfrm>
                <a:off x="8874309" y="2572611"/>
                <a:ext cx="121320" cy="45000"/>
              </p14:xfrm>
            </p:contentPart>
          </mc:Choice>
          <mc:Fallback xmlns="">
            <p:pic>
              <p:nvPicPr>
                <p:cNvPr id="48" name="Ink 47">
                  <a:extLst>
                    <a:ext uri="{FF2B5EF4-FFF2-40B4-BE49-F238E27FC236}">
                      <a16:creationId xmlns:a16="http://schemas.microsoft.com/office/drawing/2014/main" id="{75C22B54-62A0-286F-792A-5C4065FF64C1}"/>
                    </a:ext>
                  </a:extLst>
                </p:cNvPr>
                <p:cNvPicPr/>
                <p:nvPr/>
              </p:nvPicPr>
              <p:blipFill>
                <a:blip r:embed="rId87"/>
                <a:stretch>
                  <a:fillRect/>
                </a:stretch>
              </p:blipFill>
              <p:spPr>
                <a:xfrm>
                  <a:off x="8865669" y="2563611"/>
                  <a:ext cx="138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25023072-BFF9-135B-0AAD-D9C514739EE5}"/>
                    </a:ext>
                  </a:extLst>
                </p14:cNvPr>
                <p14:cNvContentPartPr/>
                <p14:nvPr/>
              </p14:nvContentPartPr>
              <p14:xfrm>
                <a:off x="9078789" y="2294691"/>
                <a:ext cx="42840" cy="1800"/>
              </p14:xfrm>
            </p:contentPart>
          </mc:Choice>
          <mc:Fallback xmlns="">
            <p:pic>
              <p:nvPicPr>
                <p:cNvPr id="49" name="Ink 48">
                  <a:extLst>
                    <a:ext uri="{FF2B5EF4-FFF2-40B4-BE49-F238E27FC236}">
                      <a16:creationId xmlns:a16="http://schemas.microsoft.com/office/drawing/2014/main" id="{25023072-BFF9-135B-0AAD-D9C514739EE5}"/>
                    </a:ext>
                  </a:extLst>
                </p:cNvPr>
                <p:cNvPicPr/>
                <p:nvPr/>
              </p:nvPicPr>
              <p:blipFill>
                <a:blip r:embed="rId89"/>
                <a:stretch>
                  <a:fillRect/>
                </a:stretch>
              </p:blipFill>
              <p:spPr>
                <a:xfrm>
                  <a:off x="9069789" y="2286051"/>
                  <a:ext cx="60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04017257-3D82-A11C-44CC-D4F3E9D7C182}"/>
                    </a:ext>
                  </a:extLst>
                </p14:cNvPr>
                <p14:cNvContentPartPr/>
                <p14:nvPr/>
              </p14:nvContentPartPr>
              <p14:xfrm>
                <a:off x="8871069" y="2405931"/>
                <a:ext cx="28440" cy="301680"/>
              </p14:xfrm>
            </p:contentPart>
          </mc:Choice>
          <mc:Fallback xmlns="">
            <p:pic>
              <p:nvPicPr>
                <p:cNvPr id="50" name="Ink 49">
                  <a:extLst>
                    <a:ext uri="{FF2B5EF4-FFF2-40B4-BE49-F238E27FC236}">
                      <a16:creationId xmlns:a16="http://schemas.microsoft.com/office/drawing/2014/main" id="{04017257-3D82-A11C-44CC-D4F3E9D7C182}"/>
                    </a:ext>
                  </a:extLst>
                </p:cNvPr>
                <p:cNvPicPr/>
                <p:nvPr/>
              </p:nvPicPr>
              <p:blipFill>
                <a:blip r:embed="rId91"/>
                <a:stretch>
                  <a:fillRect/>
                </a:stretch>
              </p:blipFill>
              <p:spPr>
                <a:xfrm>
                  <a:off x="8862429" y="2396931"/>
                  <a:ext cx="460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FF36BA26-B151-BBBA-BD57-791F00ED232C}"/>
                    </a:ext>
                  </a:extLst>
                </p14:cNvPr>
                <p14:cNvContentPartPr/>
                <p14:nvPr/>
              </p14:nvContentPartPr>
              <p14:xfrm>
                <a:off x="9105429" y="2553171"/>
                <a:ext cx="360" cy="5760"/>
              </p14:xfrm>
            </p:contentPart>
          </mc:Choice>
          <mc:Fallback xmlns="">
            <p:pic>
              <p:nvPicPr>
                <p:cNvPr id="51" name="Ink 50">
                  <a:extLst>
                    <a:ext uri="{FF2B5EF4-FFF2-40B4-BE49-F238E27FC236}">
                      <a16:creationId xmlns:a16="http://schemas.microsoft.com/office/drawing/2014/main" id="{FF36BA26-B151-BBBA-BD57-791F00ED232C}"/>
                    </a:ext>
                  </a:extLst>
                </p:cNvPr>
                <p:cNvPicPr/>
                <p:nvPr/>
              </p:nvPicPr>
              <p:blipFill>
                <a:blip r:embed="rId93"/>
                <a:stretch>
                  <a:fillRect/>
                </a:stretch>
              </p:blipFill>
              <p:spPr>
                <a:xfrm>
                  <a:off x="9096789" y="2544531"/>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B86328A6-8A63-4F28-D47F-CBDB9249EFD8}"/>
                    </a:ext>
                  </a:extLst>
                </p14:cNvPr>
                <p14:cNvContentPartPr/>
                <p14:nvPr/>
              </p14:nvContentPartPr>
              <p14:xfrm>
                <a:off x="9092109" y="2615811"/>
                <a:ext cx="244440" cy="91800"/>
              </p14:xfrm>
            </p:contentPart>
          </mc:Choice>
          <mc:Fallback xmlns="">
            <p:pic>
              <p:nvPicPr>
                <p:cNvPr id="52" name="Ink 51">
                  <a:extLst>
                    <a:ext uri="{FF2B5EF4-FFF2-40B4-BE49-F238E27FC236}">
                      <a16:creationId xmlns:a16="http://schemas.microsoft.com/office/drawing/2014/main" id="{B86328A6-8A63-4F28-D47F-CBDB9249EFD8}"/>
                    </a:ext>
                  </a:extLst>
                </p:cNvPr>
                <p:cNvPicPr/>
                <p:nvPr/>
              </p:nvPicPr>
              <p:blipFill>
                <a:blip r:embed="rId95"/>
                <a:stretch>
                  <a:fillRect/>
                </a:stretch>
              </p:blipFill>
              <p:spPr>
                <a:xfrm>
                  <a:off x="9083109" y="2607171"/>
                  <a:ext cx="262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3" name="Ink 52">
                  <a:extLst>
                    <a:ext uri="{FF2B5EF4-FFF2-40B4-BE49-F238E27FC236}">
                      <a16:creationId xmlns:a16="http://schemas.microsoft.com/office/drawing/2014/main" id="{11B5CFCC-C12C-0AFD-8D63-70AF1FA036E0}"/>
                    </a:ext>
                  </a:extLst>
                </p14:cNvPr>
                <p14:cNvContentPartPr/>
                <p14:nvPr/>
              </p14:nvContentPartPr>
              <p14:xfrm>
                <a:off x="9423309" y="2402691"/>
                <a:ext cx="282600" cy="192240"/>
              </p14:xfrm>
            </p:contentPart>
          </mc:Choice>
          <mc:Fallback xmlns="">
            <p:pic>
              <p:nvPicPr>
                <p:cNvPr id="53" name="Ink 52">
                  <a:extLst>
                    <a:ext uri="{FF2B5EF4-FFF2-40B4-BE49-F238E27FC236}">
                      <a16:creationId xmlns:a16="http://schemas.microsoft.com/office/drawing/2014/main" id="{11B5CFCC-C12C-0AFD-8D63-70AF1FA036E0}"/>
                    </a:ext>
                  </a:extLst>
                </p:cNvPr>
                <p:cNvPicPr/>
                <p:nvPr/>
              </p:nvPicPr>
              <p:blipFill>
                <a:blip r:embed="rId97"/>
                <a:stretch>
                  <a:fillRect/>
                </a:stretch>
              </p:blipFill>
              <p:spPr>
                <a:xfrm>
                  <a:off x="9414309" y="2394051"/>
                  <a:ext cx="3002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4" name="Ink 53">
                  <a:extLst>
                    <a:ext uri="{FF2B5EF4-FFF2-40B4-BE49-F238E27FC236}">
                      <a16:creationId xmlns:a16="http://schemas.microsoft.com/office/drawing/2014/main" id="{D8D31869-BEE7-0096-073F-B21334C42680}"/>
                    </a:ext>
                  </a:extLst>
                </p14:cNvPr>
                <p14:cNvContentPartPr/>
                <p14:nvPr/>
              </p14:nvContentPartPr>
              <p14:xfrm>
                <a:off x="9779709" y="2430051"/>
                <a:ext cx="184320" cy="76680"/>
              </p14:xfrm>
            </p:contentPart>
          </mc:Choice>
          <mc:Fallback xmlns="">
            <p:pic>
              <p:nvPicPr>
                <p:cNvPr id="54" name="Ink 53">
                  <a:extLst>
                    <a:ext uri="{FF2B5EF4-FFF2-40B4-BE49-F238E27FC236}">
                      <a16:creationId xmlns:a16="http://schemas.microsoft.com/office/drawing/2014/main" id="{D8D31869-BEE7-0096-073F-B21334C42680}"/>
                    </a:ext>
                  </a:extLst>
                </p:cNvPr>
                <p:cNvPicPr/>
                <p:nvPr/>
              </p:nvPicPr>
              <p:blipFill>
                <a:blip r:embed="rId99"/>
                <a:stretch>
                  <a:fillRect/>
                </a:stretch>
              </p:blipFill>
              <p:spPr>
                <a:xfrm>
                  <a:off x="9770709" y="2421411"/>
                  <a:ext cx="201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5" name="Ink 54">
                  <a:extLst>
                    <a:ext uri="{FF2B5EF4-FFF2-40B4-BE49-F238E27FC236}">
                      <a16:creationId xmlns:a16="http://schemas.microsoft.com/office/drawing/2014/main" id="{83012E59-3B61-C8AE-90F9-4CCB7472F70E}"/>
                    </a:ext>
                  </a:extLst>
                </p14:cNvPr>
                <p14:cNvContentPartPr/>
                <p14:nvPr/>
              </p14:nvContentPartPr>
              <p14:xfrm>
                <a:off x="10005429" y="2287131"/>
                <a:ext cx="78480" cy="172800"/>
              </p14:xfrm>
            </p:contentPart>
          </mc:Choice>
          <mc:Fallback xmlns="">
            <p:pic>
              <p:nvPicPr>
                <p:cNvPr id="55" name="Ink 54">
                  <a:extLst>
                    <a:ext uri="{FF2B5EF4-FFF2-40B4-BE49-F238E27FC236}">
                      <a16:creationId xmlns:a16="http://schemas.microsoft.com/office/drawing/2014/main" id="{83012E59-3B61-C8AE-90F9-4CCB7472F70E}"/>
                    </a:ext>
                  </a:extLst>
                </p:cNvPr>
                <p:cNvPicPr/>
                <p:nvPr/>
              </p:nvPicPr>
              <p:blipFill>
                <a:blip r:embed="rId101"/>
                <a:stretch>
                  <a:fillRect/>
                </a:stretch>
              </p:blipFill>
              <p:spPr>
                <a:xfrm>
                  <a:off x="9996429" y="2278491"/>
                  <a:ext cx="96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6" name="Ink 55">
                  <a:extLst>
                    <a:ext uri="{FF2B5EF4-FFF2-40B4-BE49-F238E27FC236}">
                      <a16:creationId xmlns:a16="http://schemas.microsoft.com/office/drawing/2014/main" id="{4087E183-C080-FDB2-11F9-73DBF9EC3E91}"/>
                    </a:ext>
                  </a:extLst>
                </p14:cNvPr>
                <p14:cNvContentPartPr/>
                <p14:nvPr/>
              </p14:nvContentPartPr>
              <p14:xfrm>
                <a:off x="10228989" y="2210091"/>
                <a:ext cx="93240" cy="339120"/>
              </p14:xfrm>
            </p:contentPart>
          </mc:Choice>
          <mc:Fallback xmlns="">
            <p:pic>
              <p:nvPicPr>
                <p:cNvPr id="56" name="Ink 55">
                  <a:extLst>
                    <a:ext uri="{FF2B5EF4-FFF2-40B4-BE49-F238E27FC236}">
                      <a16:creationId xmlns:a16="http://schemas.microsoft.com/office/drawing/2014/main" id="{4087E183-C080-FDB2-11F9-73DBF9EC3E91}"/>
                    </a:ext>
                  </a:extLst>
                </p:cNvPr>
                <p:cNvPicPr/>
                <p:nvPr/>
              </p:nvPicPr>
              <p:blipFill>
                <a:blip r:embed="rId103"/>
                <a:stretch>
                  <a:fillRect/>
                </a:stretch>
              </p:blipFill>
              <p:spPr>
                <a:xfrm>
                  <a:off x="10219989" y="2201451"/>
                  <a:ext cx="110880" cy="35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85A070DA-533F-2D1D-DAAE-B83535DB3C8F}"/>
                  </a:ext>
                </a:extLst>
              </p14:cNvPr>
              <p14:cNvContentPartPr/>
              <p14:nvPr/>
            </p14:nvContentPartPr>
            <p14:xfrm>
              <a:off x="459309" y="2940891"/>
              <a:ext cx="1519920" cy="598680"/>
            </p14:xfrm>
          </p:contentPart>
        </mc:Choice>
        <mc:Fallback xmlns="">
          <p:pic>
            <p:nvPicPr>
              <p:cNvPr id="59" name="Ink 58">
                <a:extLst>
                  <a:ext uri="{FF2B5EF4-FFF2-40B4-BE49-F238E27FC236}">
                    <a16:creationId xmlns:a16="http://schemas.microsoft.com/office/drawing/2014/main" id="{85A070DA-533F-2D1D-DAAE-B83535DB3C8F}"/>
                  </a:ext>
                </a:extLst>
              </p:cNvPr>
              <p:cNvPicPr/>
              <p:nvPr/>
            </p:nvPicPr>
            <p:blipFill>
              <a:blip r:embed="rId105"/>
              <a:stretch>
                <a:fillRect/>
              </a:stretch>
            </p:blipFill>
            <p:spPr>
              <a:xfrm>
                <a:off x="450309" y="2931891"/>
                <a:ext cx="153756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D7B9ECF9-2343-658E-8DDC-925F1C502906}"/>
                  </a:ext>
                </a:extLst>
              </p14:cNvPr>
              <p14:cNvContentPartPr/>
              <p14:nvPr/>
            </p14:nvContentPartPr>
            <p14:xfrm>
              <a:off x="9638949" y="4666731"/>
              <a:ext cx="2089440" cy="69120"/>
            </p14:xfrm>
          </p:contentPart>
        </mc:Choice>
        <mc:Fallback xmlns="">
          <p:pic>
            <p:nvPicPr>
              <p:cNvPr id="69" name="Ink 68">
                <a:extLst>
                  <a:ext uri="{FF2B5EF4-FFF2-40B4-BE49-F238E27FC236}">
                    <a16:creationId xmlns:a16="http://schemas.microsoft.com/office/drawing/2014/main" id="{D7B9ECF9-2343-658E-8DDC-925F1C502906}"/>
                  </a:ext>
                </a:extLst>
              </p:cNvPr>
              <p:cNvPicPr/>
              <p:nvPr/>
            </p:nvPicPr>
            <p:blipFill>
              <a:blip r:embed="rId107"/>
              <a:stretch>
                <a:fillRect/>
              </a:stretch>
            </p:blipFill>
            <p:spPr>
              <a:xfrm>
                <a:off x="9630309" y="4658091"/>
                <a:ext cx="2107080" cy="86760"/>
              </a:xfrm>
              <a:prstGeom prst="rect">
                <a:avLst/>
              </a:prstGeom>
            </p:spPr>
          </p:pic>
        </mc:Fallback>
      </mc:AlternateContent>
      <p:grpSp>
        <p:nvGrpSpPr>
          <p:cNvPr id="71" name="Group 70">
            <a:extLst>
              <a:ext uri="{FF2B5EF4-FFF2-40B4-BE49-F238E27FC236}">
                <a16:creationId xmlns:a16="http://schemas.microsoft.com/office/drawing/2014/main" id="{9B2A8F54-5B76-2067-04B3-0B7016679355}"/>
              </a:ext>
            </a:extLst>
          </p:cNvPr>
          <p:cNvGrpSpPr/>
          <p:nvPr/>
        </p:nvGrpSpPr>
        <p:grpSpPr>
          <a:xfrm>
            <a:off x="293349" y="3727491"/>
            <a:ext cx="9601920" cy="2750040"/>
            <a:chOff x="293349" y="3727491"/>
            <a:chExt cx="9601920" cy="2750040"/>
          </a:xfrm>
        </p:grpSpPr>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3197CC4-B3E9-E49B-3520-3701C71B615A}"/>
                    </a:ext>
                  </a:extLst>
                </p14:cNvPr>
                <p14:cNvContentPartPr/>
                <p14:nvPr/>
              </p14:nvContentPartPr>
              <p14:xfrm>
                <a:off x="464349" y="3727491"/>
                <a:ext cx="1066680" cy="486000"/>
              </p14:xfrm>
            </p:contentPart>
          </mc:Choice>
          <mc:Fallback xmlns="">
            <p:pic>
              <p:nvPicPr>
                <p:cNvPr id="60" name="Ink 59">
                  <a:extLst>
                    <a:ext uri="{FF2B5EF4-FFF2-40B4-BE49-F238E27FC236}">
                      <a16:creationId xmlns:a16="http://schemas.microsoft.com/office/drawing/2014/main" id="{53197CC4-B3E9-E49B-3520-3701C71B615A}"/>
                    </a:ext>
                  </a:extLst>
                </p:cNvPr>
                <p:cNvPicPr/>
                <p:nvPr/>
              </p:nvPicPr>
              <p:blipFill>
                <a:blip r:embed="rId109"/>
                <a:stretch>
                  <a:fillRect/>
                </a:stretch>
              </p:blipFill>
              <p:spPr>
                <a:xfrm>
                  <a:off x="455349" y="3718851"/>
                  <a:ext cx="108432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Ink 60">
                  <a:extLst>
                    <a:ext uri="{FF2B5EF4-FFF2-40B4-BE49-F238E27FC236}">
                      <a16:creationId xmlns:a16="http://schemas.microsoft.com/office/drawing/2014/main" id="{B1159B54-3B30-C591-8381-6FDF99D991CF}"/>
                    </a:ext>
                  </a:extLst>
                </p14:cNvPr>
                <p14:cNvContentPartPr/>
                <p14:nvPr/>
              </p14:nvContentPartPr>
              <p14:xfrm>
                <a:off x="376869" y="4158051"/>
                <a:ext cx="1026360" cy="524880"/>
              </p14:xfrm>
            </p:contentPart>
          </mc:Choice>
          <mc:Fallback xmlns="">
            <p:pic>
              <p:nvPicPr>
                <p:cNvPr id="61" name="Ink 60">
                  <a:extLst>
                    <a:ext uri="{FF2B5EF4-FFF2-40B4-BE49-F238E27FC236}">
                      <a16:creationId xmlns:a16="http://schemas.microsoft.com/office/drawing/2014/main" id="{B1159B54-3B30-C591-8381-6FDF99D991CF}"/>
                    </a:ext>
                  </a:extLst>
                </p:cNvPr>
                <p:cNvPicPr/>
                <p:nvPr/>
              </p:nvPicPr>
              <p:blipFill>
                <a:blip r:embed="rId111"/>
                <a:stretch>
                  <a:fillRect/>
                </a:stretch>
              </p:blipFill>
              <p:spPr>
                <a:xfrm>
                  <a:off x="368229" y="4149411"/>
                  <a:ext cx="10440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8FE39708-F941-3ADE-DE68-9EC09ABA5B4D}"/>
                    </a:ext>
                  </a:extLst>
                </p14:cNvPr>
                <p14:cNvContentPartPr/>
                <p14:nvPr/>
              </p14:nvContentPartPr>
              <p14:xfrm>
                <a:off x="1460109" y="4616691"/>
                <a:ext cx="190440" cy="408960"/>
              </p14:xfrm>
            </p:contentPart>
          </mc:Choice>
          <mc:Fallback xmlns="">
            <p:pic>
              <p:nvPicPr>
                <p:cNvPr id="63" name="Ink 62">
                  <a:extLst>
                    <a:ext uri="{FF2B5EF4-FFF2-40B4-BE49-F238E27FC236}">
                      <a16:creationId xmlns:a16="http://schemas.microsoft.com/office/drawing/2014/main" id="{8FE39708-F941-3ADE-DE68-9EC09ABA5B4D}"/>
                    </a:ext>
                  </a:extLst>
                </p:cNvPr>
                <p:cNvPicPr/>
                <p:nvPr/>
              </p:nvPicPr>
              <p:blipFill>
                <a:blip r:embed="rId113"/>
                <a:stretch>
                  <a:fillRect/>
                </a:stretch>
              </p:blipFill>
              <p:spPr>
                <a:xfrm>
                  <a:off x="1451469" y="4607691"/>
                  <a:ext cx="208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5B201735-C12A-7E08-ED79-21BAA107708E}"/>
                    </a:ext>
                  </a:extLst>
                </p14:cNvPr>
                <p14:cNvContentPartPr/>
                <p14:nvPr/>
              </p14:nvContentPartPr>
              <p14:xfrm>
                <a:off x="1683309" y="4616691"/>
                <a:ext cx="202680" cy="358920"/>
              </p14:xfrm>
            </p:contentPart>
          </mc:Choice>
          <mc:Fallback xmlns="">
            <p:pic>
              <p:nvPicPr>
                <p:cNvPr id="64" name="Ink 63">
                  <a:extLst>
                    <a:ext uri="{FF2B5EF4-FFF2-40B4-BE49-F238E27FC236}">
                      <a16:creationId xmlns:a16="http://schemas.microsoft.com/office/drawing/2014/main" id="{5B201735-C12A-7E08-ED79-21BAA107708E}"/>
                    </a:ext>
                  </a:extLst>
                </p:cNvPr>
                <p:cNvPicPr/>
                <p:nvPr/>
              </p:nvPicPr>
              <p:blipFill>
                <a:blip r:embed="rId115"/>
                <a:stretch>
                  <a:fillRect/>
                </a:stretch>
              </p:blipFill>
              <p:spPr>
                <a:xfrm>
                  <a:off x="1674309" y="4607691"/>
                  <a:ext cx="2203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5293A9DB-53F2-1DAD-2923-B78FA0713A3A}"/>
                    </a:ext>
                  </a:extLst>
                </p14:cNvPr>
                <p14:cNvContentPartPr/>
                <p14:nvPr/>
              </p14:nvContentPartPr>
              <p14:xfrm>
                <a:off x="1826589" y="4735491"/>
                <a:ext cx="181440" cy="111240"/>
              </p14:xfrm>
            </p:contentPart>
          </mc:Choice>
          <mc:Fallback xmlns="">
            <p:pic>
              <p:nvPicPr>
                <p:cNvPr id="65" name="Ink 64">
                  <a:extLst>
                    <a:ext uri="{FF2B5EF4-FFF2-40B4-BE49-F238E27FC236}">
                      <a16:creationId xmlns:a16="http://schemas.microsoft.com/office/drawing/2014/main" id="{5293A9DB-53F2-1DAD-2923-B78FA0713A3A}"/>
                    </a:ext>
                  </a:extLst>
                </p:cNvPr>
                <p:cNvPicPr/>
                <p:nvPr/>
              </p:nvPicPr>
              <p:blipFill>
                <a:blip r:embed="rId117"/>
                <a:stretch>
                  <a:fillRect/>
                </a:stretch>
              </p:blipFill>
              <p:spPr>
                <a:xfrm>
                  <a:off x="1817949" y="4726491"/>
                  <a:ext cx="199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Ink 65">
                  <a:extLst>
                    <a:ext uri="{FF2B5EF4-FFF2-40B4-BE49-F238E27FC236}">
                      <a16:creationId xmlns:a16="http://schemas.microsoft.com/office/drawing/2014/main" id="{E3628DC6-D413-0439-41EB-F835325CF112}"/>
                    </a:ext>
                  </a:extLst>
                </p14:cNvPr>
                <p14:cNvContentPartPr/>
                <p14:nvPr/>
              </p14:nvContentPartPr>
              <p14:xfrm>
                <a:off x="2047629" y="4524171"/>
                <a:ext cx="186840" cy="283320"/>
              </p14:xfrm>
            </p:contentPart>
          </mc:Choice>
          <mc:Fallback xmlns="">
            <p:pic>
              <p:nvPicPr>
                <p:cNvPr id="66" name="Ink 65">
                  <a:extLst>
                    <a:ext uri="{FF2B5EF4-FFF2-40B4-BE49-F238E27FC236}">
                      <a16:creationId xmlns:a16="http://schemas.microsoft.com/office/drawing/2014/main" id="{E3628DC6-D413-0439-41EB-F835325CF112}"/>
                    </a:ext>
                  </a:extLst>
                </p:cNvPr>
                <p:cNvPicPr/>
                <p:nvPr/>
              </p:nvPicPr>
              <p:blipFill>
                <a:blip r:embed="rId119"/>
                <a:stretch>
                  <a:fillRect/>
                </a:stretch>
              </p:blipFill>
              <p:spPr>
                <a:xfrm>
                  <a:off x="2038989" y="4515531"/>
                  <a:ext cx="20448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60649B5F-20A8-B794-B95A-E37BF4B531F3}"/>
                    </a:ext>
                  </a:extLst>
                </p14:cNvPr>
                <p14:cNvContentPartPr/>
                <p14:nvPr/>
              </p14:nvContentPartPr>
              <p14:xfrm>
                <a:off x="2204589" y="4602291"/>
                <a:ext cx="185760" cy="174960"/>
              </p14:xfrm>
            </p:contentPart>
          </mc:Choice>
          <mc:Fallback xmlns="">
            <p:pic>
              <p:nvPicPr>
                <p:cNvPr id="67" name="Ink 66">
                  <a:extLst>
                    <a:ext uri="{FF2B5EF4-FFF2-40B4-BE49-F238E27FC236}">
                      <a16:creationId xmlns:a16="http://schemas.microsoft.com/office/drawing/2014/main" id="{60649B5F-20A8-B794-B95A-E37BF4B531F3}"/>
                    </a:ext>
                  </a:extLst>
                </p:cNvPr>
                <p:cNvPicPr/>
                <p:nvPr/>
              </p:nvPicPr>
              <p:blipFill>
                <a:blip r:embed="rId121"/>
                <a:stretch>
                  <a:fillRect/>
                </a:stretch>
              </p:blipFill>
              <p:spPr>
                <a:xfrm>
                  <a:off x="2195949" y="4593291"/>
                  <a:ext cx="203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4671ABE9-07B7-3DF6-680E-F3125E05EFEA}"/>
                    </a:ext>
                  </a:extLst>
                </p14:cNvPr>
                <p14:cNvContentPartPr/>
                <p14:nvPr/>
              </p14:nvContentPartPr>
              <p14:xfrm>
                <a:off x="293349" y="4987131"/>
                <a:ext cx="9601920" cy="1490400"/>
              </p14:xfrm>
            </p:contentPart>
          </mc:Choice>
          <mc:Fallback xmlns="">
            <p:pic>
              <p:nvPicPr>
                <p:cNvPr id="70" name="Ink 69">
                  <a:extLst>
                    <a:ext uri="{FF2B5EF4-FFF2-40B4-BE49-F238E27FC236}">
                      <a16:creationId xmlns:a16="http://schemas.microsoft.com/office/drawing/2014/main" id="{4671ABE9-07B7-3DF6-680E-F3125E05EFEA}"/>
                    </a:ext>
                  </a:extLst>
                </p:cNvPr>
                <p:cNvPicPr/>
                <p:nvPr/>
              </p:nvPicPr>
              <p:blipFill>
                <a:blip r:embed="rId123"/>
                <a:stretch>
                  <a:fillRect/>
                </a:stretch>
              </p:blipFill>
              <p:spPr>
                <a:xfrm>
                  <a:off x="284709" y="4978491"/>
                  <a:ext cx="9619560" cy="1508040"/>
                </a:xfrm>
                <a:prstGeom prst="rect">
                  <a:avLst/>
                </a:prstGeom>
              </p:spPr>
            </p:pic>
          </mc:Fallback>
        </mc:AlternateContent>
      </p:grpSp>
    </p:spTree>
    <p:extLst>
      <p:ext uri="{BB962C8B-B14F-4D97-AF65-F5344CB8AC3E}">
        <p14:creationId xmlns:p14="http://schemas.microsoft.com/office/powerpoint/2010/main" val="162422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B1CA-51F3-E2CF-AB5B-51ADC284E7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2ECE843-8DB8-872D-C643-15AC3CF18927}"/>
              </a:ext>
            </a:extLst>
          </p:cNvPr>
          <p:cNvSpPr>
            <a:spLocks noGrp="1"/>
          </p:cNvSpPr>
          <p:nvPr>
            <p:ph type="body" sz="quarter" idx="12"/>
          </p:nvPr>
        </p:nvSpPr>
        <p:spPr/>
        <p:txBody>
          <a:bodyPr>
            <a:normAutofit lnSpcReduction="10000"/>
          </a:bodyPr>
          <a:lstStyle/>
          <a:p>
            <a:r>
              <a:rPr lang="en-US" dirty="0"/>
              <a:t>Logging Metrics and Parameters with </a:t>
            </a:r>
            <a:r>
              <a:rPr lang="en-US" dirty="0" err="1"/>
              <a:t>MLFlow</a:t>
            </a:r>
            <a:endParaRPr lang="en-IN" dirty="0"/>
          </a:p>
        </p:txBody>
      </p:sp>
      <p:sp>
        <p:nvSpPr>
          <p:cNvPr id="5" name="TextBox 4">
            <a:extLst>
              <a:ext uri="{FF2B5EF4-FFF2-40B4-BE49-F238E27FC236}">
                <a16:creationId xmlns:a16="http://schemas.microsoft.com/office/drawing/2014/main" id="{CB08BA45-D658-D7B5-9CF9-CE4A206E323D}"/>
              </a:ext>
            </a:extLst>
          </p:cNvPr>
          <p:cNvSpPr txBox="1"/>
          <p:nvPr/>
        </p:nvSpPr>
        <p:spPr>
          <a:xfrm>
            <a:off x="556801" y="1301675"/>
            <a:ext cx="9609600" cy="4770537"/>
          </a:xfrm>
          <a:prstGeom prst="rect">
            <a:avLst/>
          </a:prstGeom>
          <a:noFill/>
          <a:ln>
            <a:noFill/>
          </a:ln>
        </p:spPr>
        <p:txBody>
          <a:bodyPr wrap="square">
            <a:spAutoFit/>
          </a:bodyPr>
          <a:lstStyle/>
          <a:p>
            <a:r>
              <a:rPr lang="en-IN" sz="1600" b="1" dirty="0"/>
              <a:t>Importance of Logging</a:t>
            </a:r>
          </a:p>
          <a:p>
            <a:endParaRPr lang="en-IN" sz="1600" dirty="0"/>
          </a:p>
          <a:p>
            <a:pPr marL="228594" indent="-228594">
              <a:buFont typeface="Arial" panose="020B0604020202020204" pitchFamily="34" charset="0"/>
              <a:buChar char="•"/>
            </a:pPr>
            <a:r>
              <a:rPr lang="en-IN" sz="1600" dirty="0"/>
              <a:t>By logging metrics and parameters, you can track model performance and understand the impact of each configuration on the final result.</a:t>
            </a:r>
          </a:p>
          <a:p>
            <a:pPr marL="228594" indent="-228594">
              <a:buFont typeface="Arial" panose="020B0604020202020204" pitchFamily="34" charset="0"/>
              <a:buChar char="•"/>
            </a:pPr>
            <a:r>
              <a:rPr lang="en-IN" sz="1600" dirty="0"/>
              <a:t>This data helps compare models and makes it easier to reproduce the best-performing configurations.</a:t>
            </a:r>
          </a:p>
          <a:p>
            <a:endParaRPr lang="en-IN" sz="1600" b="1" dirty="0"/>
          </a:p>
          <a:p>
            <a:r>
              <a:rPr lang="en-IN" sz="1600" b="1" dirty="0"/>
              <a:t>Logging Example</a:t>
            </a:r>
          </a:p>
          <a:p>
            <a:endParaRPr lang="en-IN" sz="1600" dirty="0"/>
          </a:p>
          <a:p>
            <a:pPr marL="228594" indent="-228594">
              <a:buFont typeface="Arial" panose="020B0604020202020204" pitchFamily="34" charset="0"/>
              <a:buChar char="•"/>
            </a:pPr>
            <a:r>
              <a:rPr lang="en-IN" sz="1600" dirty="0" err="1"/>
              <a:t>mlflow.log_param</a:t>
            </a:r>
            <a:r>
              <a:rPr lang="en-IN" sz="1600" dirty="0"/>
              <a:t>("</a:t>
            </a:r>
            <a:r>
              <a:rPr lang="en-IN" sz="1600" dirty="0" err="1"/>
              <a:t>max_depth</a:t>
            </a:r>
            <a:r>
              <a:rPr lang="en-IN" sz="1600" dirty="0"/>
              <a:t>", 10)</a:t>
            </a:r>
          </a:p>
          <a:p>
            <a:pPr marL="228594" indent="-228594">
              <a:buFont typeface="Arial" panose="020B0604020202020204" pitchFamily="34" charset="0"/>
              <a:buChar char="•"/>
            </a:pPr>
            <a:r>
              <a:rPr lang="en-IN" sz="1600" dirty="0" err="1"/>
              <a:t>mlflow.log_metric</a:t>
            </a:r>
            <a:r>
              <a:rPr lang="en-IN" sz="1600" dirty="0"/>
              <a:t>("accuracy", 0.95)</a:t>
            </a:r>
          </a:p>
          <a:p>
            <a:pPr marL="228594" indent="-228594">
              <a:buFont typeface="Arial" panose="020B0604020202020204" pitchFamily="34" charset="0"/>
              <a:buChar char="•"/>
            </a:pPr>
            <a:r>
              <a:rPr lang="en-IN" sz="1600" dirty="0"/>
              <a:t>This helps track the relationship between hyperparameters and model performance.</a:t>
            </a:r>
          </a:p>
          <a:p>
            <a:pPr marL="228594" indent="-228594">
              <a:buFont typeface="Arial" panose="020B0604020202020204" pitchFamily="34" charset="0"/>
              <a:buChar char="•"/>
            </a:pPr>
            <a:endParaRPr lang="en-IN" sz="1600" dirty="0"/>
          </a:p>
          <a:p>
            <a:r>
              <a:rPr lang="en-US" sz="1600" b="1" dirty="0"/>
              <a:t>Use Cases</a:t>
            </a:r>
          </a:p>
          <a:p>
            <a:endParaRPr lang="en-US" sz="1600" dirty="0"/>
          </a:p>
          <a:p>
            <a:pPr marL="228594" indent="-228594">
              <a:buFont typeface="Arial" panose="020B0604020202020204" pitchFamily="34" charset="0"/>
              <a:buChar char="•"/>
            </a:pPr>
            <a:r>
              <a:rPr lang="en-US" sz="1600" dirty="0"/>
              <a:t>Hyperparameter Optimization: Automatically track and log the results of hyperparameter tuning experiments.</a:t>
            </a:r>
          </a:p>
          <a:p>
            <a:pPr marL="228594" indent="-228594">
              <a:buFont typeface="Arial" panose="020B0604020202020204" pitchFamily="34" charset="0"/>
              <a:buChar char="•"/>
            </a:pPr>
            <a:r>
              <a:rPr lang="en-US" sz="1600" dirty="0"/>
              <a:t>Model Comparison: Compare different versions of a model using a consistent set of metrics and parameters.</a:t>
            </a:r>
            <a:endParaRPr lang="en-IN" sz="1600" dirty="0"/>
          </a:p>
        </p:txBody>
      </p:sp>
      <p:pic>
        <p:nvPicPr>
          <p:cNvPr id="3" name="Graphic 2">
            <a:extLst>
              <a:ext uri="{FF2B5EF4-FFF2-40B4-BE49-F238E27FC236}">
                <a16:creationId xmlns:a16="http://schemas.microsoft.com/office/drawing/2014/main" id="{FE09FD17-2110-7539-FE74-94BB256E9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0800" y="2454997"/>
            <a:ext cx="1625600" cy="1625600"/>
          </a:xfrm>
          <a:prstGeom prst="rect">
            <a:avLst/>
          </a:prstGeom>
        </p:spPr>
      </p:pic>
    </p:spTree>
    <p:extLst>
      <p:ext uri="{BB962C8B-B14F-4D97-AF65-F5344CB8AC3E}">
        <p14:creationId xmlns:p14="http://schemas.microsoft.com/office/powerpoint/2010/main" val="1200952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A157-4A3C-47E0-B560-AC736C12A9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D1CFC50-0562-B604-89F0-480EE9F2D1D8}"/>
              </a:ext>
            </a:extLst>
          </p:cNvPr>
          <p:cNvSpPr>
            <a:spLocks noGrp="1"/>
          </p:cNvSpPr>
          <p:nvPr>
            <p:ph type="body" sz="quarter" idx="12"/>
          </p:nvPr>
        </p:nvSpPr>
        <p:spPr/>
        <p:txBody>
          <a:bodyPr>
            <a:normAutofit lnSpcReduction="10000"/>
          </a:bodyPr>
          <a:lstStyle/>
          <a:p>
            <a:r>
              <a:rPr lang="en-IN" dirty="0"/>
              <a:t>Custom Metrics in </a:t>
            </a:r>
            <a:r>
              <a:rPr lang="en-IN" dirty="0" err="1"/>
              <a:t>MLFlow</a:t>
            </a:r>
            <a:endParaRPr lang="en-IN" dirty="0"/>
          </a:p>
        </p:txBody>
      </p:sp>
      <p:sp>
        <p:nvSpPr>
          <p:cNvPr id="5" name="TextBox 4">
            <a:extLst>
              <a:ext uri="{FF2B5EF4-FFF2-40B4-BE49-F238E27FC236}">
                <a16:creationId xmlns:a16="http://schemas.microsoft.com/office/drawing/2014/main" id="{06250E2E-7843-0631-1FCE-B695CBFB3B33}"/>
              </a:ext>
            </a:extLst>
          </p:cNvPr>
          <p:cNvSpPr txBox="1"/>
          <p:nvPr/>
        </p:nvSpPr>
        <p:spPr>
          <a:xfrm>
            <a:off x="556800" y="1983583"/>
            <a:ext cx="9120000" cy="3539430"/>
          </a:xfrm>
          <a:prstGeom prst="rect">
            <a:avLst/>
          </a:prstGeom>
          <a:noFill/>
          <a:ln>
            <a:noFill/>
          </a:ln>
        </p:spPr>
        <p:txBody>
          <a:bodyPr wrap="square">
            <a:spAutoFit/>
          </a:bodyPr>
          <a:lstStyle/>
          <a:p>
            <a:pPr marL="228594" indent="-228594">
              <a:buFont typeface="Arial" panose="020B0604020202020204" pitchFamily="34" charset="0"/>
              <a:buChar char="•"/>
            </a:pPr>
            <a:r>
              <a:rPr lang="en-IN" sz="1600" dirty="0" err="1"/>
              <a:t>MLFlow</a:t>
            </a:r>
            <a:r>
              <a:rPr lang="en-IN" sz="1600" dirty="0"/>
              <a:t> supports custom metrics, which are critical when you need to track domain-specific or non-standard metrics that aren’t provided out of the box (e.g., precision at k for ranking models).</a:t>
            </a:r>
          </a:p>
          <a:p>
            <a:pPr marL="228594" indent="-228594">
              <a:buFont typeface="Arial" panose="020B0604020202020204" pitchFamily="34" charset="0"/>
              <a:buChar char="•"/>
            </a:pPr>
            <a:endParaRPr lang="en-IN" sz="1600" dirty="0"/>
          </a:p>
          <a:p>
            <a:r>
              <a:rPr lang="en-IN" sz="1600" b="1" dirty="0"/>
              <a:t>Creating Custom Metrics</a:t>
            </a:r>
          </a:p>
          <a:p>
            <a:pPr marL="228594" indent="-228594">
              <a:buFont typeface="Arial" panose="020B0604020202020204" pitchFamily="34" charset="0"/>
              <a:buChar char="•"/>
            </a:pPr>
            <a:r>
              <a:rPr lang="en-IN" sz="1600" dirty="0"/>
              <a:t>Define your custom metric using standard Python functions and log them via </a:t>
            </a:r>
            <a:r>
              <a:rPr lang="en-IN" sz="1600" dirty="0" err="1"/>
              <a:t>mlflow.log_metric</a:t>
            </a:r>
            <a:r>
              <a:rPr lang="en-IN" sz="1600" dirty="0"/>
              <a:t>().</a:t>
            </a:r>
          </a:p>
          <a:p>
            <a:endParaRPr lang="en-IN" sz="1600" b="1" dirty="0"/>
          </a:p>
          <a:p>
            <a:r>
              <a:rPr lang="en-IN" sz="1600" b="1" dirty="0"/>
              <a:t>Example</a:t>
            </a:r>
          </a:p>
          <a:p>
            <a:pPr marL="228594" indent="-228594">
              <a:buFont typeface="Arial" panose="020B0604020202020204" pitchFamily="34" charset="0"/>
              <a:buChar char="•"/>
            </a:pPr>
            <a:r>
              <a:rPr lang="en-IN" sz="1600" dirty="0" err="1"/>
              <a:t>mlflow.log_metric</a:t>
            </a:r>
            <a:r>
              <a:rPr lang="en-IN" sz="1600" dirty="0"/>
              <a:t>("precision_at_5", </a:t>
            </a:r>
            <a:r>
              <a:rPr lang="en-IN" sz="1600" dirty="0" err="1"/>
              <a:t>custom_precision_at_k</a:t>
            </a:r>
            <a:r>
              <a:rPr lang="en-IN" sz="1600" dirty="0"/>
              <a:t>(predictions, </a:t>
            </a:r>
            <a:r>
              <a:rPr lang="en-IN" sz="1600" dirty="0" err="1"/>
              <a:t>ground_truth</a:t>
            </a:r>
            <a:r>
              <a:rPr lang="en-IN" sz="1600" dirty="0"/>
              <a:t>))</a:t>
            </a:r>
          </a:p>
          <a:p>
            <a:endParaRPr lang="en-IN" sz="1600" b="1" dirty="0"/>
          </a:p>
          <a:p>
            <a:r>
              <a:rPr lang="en-IN" sz="1600" b="1" dirty="0"/>
              <a:t>Use Cases</a:t>
            </a:r>
          </a:p>
          <a:p>
            <a:pPr marL="228594" indent="-228594">
              <a:buFont typeface="Arial" panose="020B0604020202020204" pitchFamily="34" charset="0"/>
              <a:buChar char="•"/>
            </a:pPr>
            <a:r>
              <a:rPr lang="en-IN" sz="1600" dirty="0"/>
              <a:t>Business Metrics: Track metrics like profit margin or customer satisfaction, which are more relevant in specific industries like finance or healthcare.</a:t>
            </a:r>
          </a:p>
        </p:txBody>
      </p:sp>
      <p:pic>
        <p:nvPicPr>
          <p:cNvPr id="7" name="Graphic 6">
            <a:extLst>
              <a:ext uri="{FF2B5EF4-FFF2-40B4-BE49-F238E27FC236}">
                <a16:creationId xmlns:a16="http://schemas.microsoft.com/office/drawing/2014/main" id="{E8109547-80EB-8A9E-85AC-B1BE8B07DE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0800" y="2454997"/>
            <a:ext cx="1625600" cy="1625600"/>
          </a:xfrm>
          <a:prstGeom prst="rect">
            <a:avLst/>
          </a:prstGeom>
        </p:spPr>
      </p:pic>
    </p:spTree>
    <p:extLst>
      <p:ext uri="{BB962C8B-B14F-4D97-AF65-F5344CB8AC3E}">
        <p14:creationId xmlns:p14="http://schemas.microsoft.com/office/powerpoint/2010/main" val="3696294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pic>
        <p:nvPicPr>
          <p:cNvPr id="10" name="Picture Placeholder 9" descr="A picture containing text, suit, person, posing&#10;&#10;Description automatically generated">
            <a:extLst>
              <a:ext uri="{FF2B5EF4-FFF2-40B4-BE49-F238E27FC236}">
                <a16:creationId xmlns:a16="http://schemas.microsoft.com/office/drawing/2014/main" id="{26F82E89-0B11-F4A5-77C5-CC341A062A8E}"/>
              </a:ext>
            </a:extLst>
          </p:cNvPr>
          <p:cNvPicPr>
            <a:picLocks noGrp="1" noChangeAspect="1"/>
          </p:cNvPicPr>
          <p:nvPr>
            <p:ph type="pic" sz="quarter" idx="13"/>
          </p:nvPr>
        </p:nvPicPr>
        <p:blipFill>
          <a:blip r:embed="rId2"/>
          <a:srcRect t="13860" b="13860"/>
          <a:stretch>
            <a:fillRect/>
          </a:stretch>
        </p:blipFill>
        <p:spPr/>
      </p:pic>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Anshu Pandey</a:t>
            </a:r>
          </a:p>
          <a:p>
            <a:r>
              <a:rPr lang="en-IN" dirty="0"/>
              <a:t>AI &amp; Data Consultant</a:t>
            </a:r>
          </a:p>
          <a:p>
            <a:r>
              <a:rPr lang="en-IN" dirty="0"/>
              <a:t>10+ years of experience as Data Scientists, AI Consultant and Architect</a:t>
            </a:r>
          </a:p>
          <a:p>
            <a:r>
              <a:rPr lang="en-IN" dirty="0"/>
              <a:t>MCT, WCT, 10+ other certifications</a:t>
            </a:r>
          </a:p>
        </p:txBody>
      </p:sp>
    </p:spTree>
    <p:extLst>
      <p:ext uri="{BB962C8B-B14F-4D97-AF65-F5344CB8AC3E}">
        <p14:creationId xmlns:p14="http://schemas.microsoft.com/office/powerpoint/2010/main" val="319009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1D45A-3EA3-BB87-5284-FD4E2ABDB30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6B6A0AD-D2CA-B467-1BF1-D26AC4BDBD74}"/>
              </a:ext>
            </a:extLst>
          </p:cNvPr>
          <p:cNvSpPr>
            <a:spLocks noGrp="1"/>
          </p:cNvSpPr>
          <p:nvPr>
            <p:ph type="body" sz="quarter" idx="12"/>
          </p:nvPr>
        </p:nvSpPr>
        <p:spPr/>
        <p:txBody>
          <a:bodyPr>
            <a:normAutofit lnSpcReduction="10000"/>
          </a:bodyPr>
          <a:lstStyle/>
          <a:p>
            <a:r>
              <a:rPr lang="en-IN" dirty="0" err="1"/>
              <a:t>MLFlow</a:t>
            </a:r>
            <a:r>
              <a:rPr lang="en-IN" dirty="0"/>
              <a:t> Projects</a:t>
            </a:r>
          </a:p>
        </p:txBody>
      </p:sp>
      <p:sp>
        <p:nvSpPr>
          <p:cNvPr id="5" name="TextBox 4">
            <a:extLst>
              <a:ext uri="{FF2B5EF4-FFF2-40B4-BE49-F238E27FC236}">
                <a16:creationId xmlns:a16="http://schemas.microsoft.com/office/drawing/2014/main" id="{E8C4EB6D-4358-E0DD-BAA5-78699184AE7E}"/>
              </a:ext>
            </a:extLst>
          </p:cNvPr>
          <p:cNvSpPr txBox="1"/>
          <p:nvPr/>
        </p:nvSpPr>
        <p:spPr>
          <a:xfrm>
            <a:off x="490672" y="1439359"/>
            <a:ext cx="8072529" cy="4524315"/>
          </a:xfrm>
          <a:prstGeom prst="rect">
            <a:avLst/>
          </a:prstGeom>
          <a:noFill/>
          <a:ln>
            <a:noFill/>
          </a:ln>
        </p:spPr>
        <p:txBody>
          <a:bodyPr wrap="square">
            <a:spAutoFit/>
          </a:bodyPr>
          <a:lstStyle/>
          <a:p>
            <a:r>
              <a:rPr lang="en-IN" sz="1600" b="1" dirty="0"/>
              <a:t>What Are MLFlow Projects?</a:t>
            </a:r>
          </a:p>
          <a:p>
            <a:endParaRPr lang="en-IN" sz="1600" dirty="0"/>
          </a:p>
          <a:p>
            <a:pPr marL="228594" indent="-228594">
              <a:buFont typeface="Arial" panose="020B0604020202020204" pitchFamily="34" charset="0"/>
              <a:buChar char="•"/>
            </a:pPr>
            <a:r>
              <a:rPr lang="en-IN" sz="1600" dirty="0" err="1"/>
              <a:t>MLFlow</a:t>
            </a:r>
            <a:r>
              <a:rPr lang="en-IN" sz="1600" dirty="0"/>
              <a:t> Projects allow you to standardize and organize your code, ensuring consistency when running experiments across teams or environments.</a:t>
            </a:r>
          </a:p>
          <a:p>
            <a:endParaRPr lang="en-IN" sz="1600" b="1" dirty="0"/>
          </a:p>
          <a:p>
            <a:r>
              <a:rPr lang="en-IN" sz="1600" b="1" dirty="0"/>
              <a:t>Project Structure</a:t>
            </a:r>
          </a:p>
          <a:p>
            <a:endParaRPr lang="en-IN" sz="1600" dirty="0"/>
          </a:p>
          <a:p>
            <a:pPr marL="228594" indent="-228594">
              <a:buFont typeface="Arial" panose="020B0604020202020204" pitchFamily="34" charset="0"/>
              <a:buChar char="•"/>
            </a:pPr>
            <a:r>
              <a:rPr lang="en-IN" sz="1600" dirty="0"/>
              <a:t>Use an </a:t>
            </a:r>
            <a:r>
              <a:rPr lang="en-IN" sz="1600" dirty="0" err="1"/>
              <a:t>MLproject</a:t>
            </a:r>
            <a:r>
              <a:rPr lang="en-IN" sz="1600" dirty="0"/>
              <a:t> file to define dependencies, entry points, and configurations for your experiment.</a:t>
            </a:r>
          </a:p>
          <a:p>
            <a:pPr marL="228594" indent="-228594">
              <a:buFont typeface="Arial" panose="020B0604020202020204" pitchFamily="34" charset="0"/>
              <a:buChar char="•"/>
            </a:pPr>
            <a:r>
              <a:rPr lang="en-IN" sz="1600" dirty="0"/>
              <a:t>This file ensures reproducibility by defining the environment and requirements for running the code.</a:t>
            </a:r>
          </a:p>
          <a:p>
            <a:endParaRPr lang="en-IN" sz="1600" b="1" dirty="0"/>
          </a:p>
          <a:p>
            <a:r>
              <a:rPr lang="en-IN" sz="1600" b="1" dirty="0"/>
              <a:t>Benefits</a:t>
            </a:r>
          </a:p>
          <a:p>
            <a:endParaRPr lang="en-IN" sz="1600" dirty="0"/>
          </a:p>
          <a:p>
            <a:pPr marL="228594" indent="-228594">
              <a:buFont typeface="Arial" panose="020B0604020202020204" pitchFamily="34" charset="0"/>
              <a:buChar char="•"/>
            </a:pPr>
            <a:r>
              <a:rPr lang="en-IN" sz="1600" dirty="0"/>
              <a:t>Reproducibility: Ensures that every team member or system can run the exact same experiment with consistent results.</a:t>
            </a:r>
          </a:p>
          <a:p>
            <a:pPr marL="228594" indent="-228594">
              <a:buFont typeface="Arial" panose="020B0604020202020204" pitchFamily="34" charset="0"/>
              <a:buChar char="•"/>
            </a:pPr>
            <a:r>
              <a:rPr lang="en-IN" sz="1600" dirty="0"/>
              <a:t>Portability: Projects can be executed in any environment with the required dependencies, ensuring that experiments run the same way locally or in the cloud.</a:t>
            </a:r>
          </a:p>
        </p:txBody>
      </p:sp>
      <p:pic>
        <p:nvPicPr>
          <p:cNvPr id="4" name="Picture 3" descr="A blue and white computer screen&#10;&#10;Description automatically generated with medium confidence">
            <a:extLst>
              <a:ext uri="{FF2B5EF4-FFF2-40B4-BE49-F238E27FC236}">
                <a16:creationId xmlns:a16="http://schemas.microsoft.com/office/drawing/2014/main" id="{0852B0B5-2D12-9682-900C-20EB9F8D8A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3200" y="1755498"/>
            <a:ext cx="3347005" cy="3347005"/>
          </a:xfrm>
          <a:prstGeom prst="rect">
            <a:avLst/>
          </a:prstGeom>
        </p:spPr>
      </p:pic>
    </p:spTree>
    <p:extLst>
      <p:ext uri="{BB962C8B-B14F-4D97-AF65-F5344CB8AC3E}">
        <p14:creationId xmlns:p14="http://schemas.microsoft.com/office/powerpoint/2010/main" val="401064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32DB7-2948-D0CB-3825-01F9B02DC7A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0C977E9-5687-890E-46BC-91489878DDE2}"/>
              </a:ext>
            </a:extLst>
          </p:cNvPr>
          <p:cNvSpPr>
            <a:spLocks noGrp="1"/>
          </p:cNvSpPr>
          <p:nvPr>
            <p:ph type="body" sz="quarter" idx="12"/>
          </p:nvPr>
        </p:nvSpPr>
        <p:spPr/>
        <p:txBody>
          <a:bodyPr>
            <a:normAutofit lnSpcReduction="10000"/>
          </a:bodyPr>
          <a:lstStyle/>
          <a:p>
            <a:r>
              <a:rPr lang="en-IN" dirty="0"/>
              <a:t>Model Registry in </a:t>
            </a:r>
            <a:r>
              <a:rPr lang="en-IN" dirty="0" err="1"/>
              <a:t>MLFlow</a:t>
            </a:r>
            <a:endParaRPr lang="en-IN" dirty="0"/>
          </a:p>
        </p:txBody>
      </p:sp>
      <p:sp>
        <p:nvSpPr>
          <p:cNvPr id="3" name="Text Placeholder 2">
            <a:extLst>
              <a:ext uri="{FF2B5EF4-FFF2-40B4-BE49-F238E27FC236}">
                <a16:creationId xmlns:a16="http://schemas.microsoft.com/office/drawing/2014/main" id="{45B0F36D-0ABD-074D-0EF8-77285DCF47A4}"/>
              </a:ext>
            </a:extLst>
          </p:cNvPr>
          <p:cNvSpPr>
            <a:spLocks noGrp="1"/>
          </p:cNvSpPr>
          <p:nvPr>
            <p:ph type="body" sz="quarter" idx="13"/>
          </p:nvPr>
        </p:nvSpPr>
        <p:spPr/>
        <p:txBody>
          <a:bodyPr/>
          <a:lstStyle/>
          <a:p>
            <a:r>
              <a:rPr lang="en-US" dirty="0"/>
              <a:t>What is the Model Registry?</a:t>
            </a:r>
            <a:endParaRPr lang="en-IN" dirty="0"/>
          </a:p>
        </p:txBody>
      </p:sp>
      <p:sp>
        <p:nvSpPr>
          <p:cNvPr id="5" name="TextBox 4">
            <a:extLst>
              <a:ext uri="{FF2B5EF4-FFF2-40B4-BE49-F238E27FC236}">
                <a16:creationId xmlns:a16="http://schemas.microsoft.com/office/drawing/2014/main" id="{2B96F92D-3F9B-30FD-C6D8-4EF5C6BB26FF}"/>
              </a:ext>
            </a:extLst>
          </p:cNvPr>
          <p:cNvSpPr txBox="1"/>
          <p:nvPr/>
        </p:nvSpPr>
        <p:spPr>
          <a:xfrm>
            <a:off x="468083" y="1599333"/>
            <a:ext cx="10869517" cy="3374770"/>
          </a:xfrm>
          <a:prstGeom prst="rect">
            <a:avLst/>
          </a:prstGeom>
          <a:noFill/>
          <a:ln>
            <a:noFill/>
          </a:ln>
        </p:spPr>
        <p:txBody>
          <a:bodyPr wrap="square">
            <a:spAutoFit/>
          </a:bodyPr>
          <a:lstStyle/>
          <a:p>
            <a:pPr>
              <a:lnSpc>
                <a:spcPct val="150000"/>
              </a:lnSpc>
            </a:pPr>
            <a:r>
              <a:rPr lang="en-IN" sz="1600" dirty="0"/>
              <a:t>The Model Registry is a central hub for storing machine learning models. It tracks models across different versions, from initial experimentation to production.</a:t>
            </a:r>
          </a:p>
          <a:p>
            <a:pPr>
              <a:lnSpc>
                <a:spcPct val="150000"/>
              </a:lnSpc>
            </a:pPr>
            <a:endParaRPr lang="en-IN" sz="1600" b="1" dirty="0"/>
          </a:p>
          <a:p>
            <a:pPr>
              <a:lnSpc>
                <a:spcPct val="150000"/>
              </a:lnSpc>
            </a:pPr>
            <a:r>
              <a:rPr lang="en-IN" sz="1600" b="1" dirty="0"/>
              <a:t>Key Features</a:t>
            </a:r>
          </a:p>
          <a:p>
            <a:pPr>
              <a:lnSpc>
                <a:spcPct val="150000"/>
              </a:lnSpc>
            </a:pPr>
            <a:endParaRPr lang="en-IN" sz="1600" dirty="0"/>
          </a:p>
          <a:p>
            <a:pPr marL="228594" indent="-228594">
              <a:lnSpc>
                <a:spcPct val="150000"/>
              </a:lnSpc>
              <a:buFont typeface="Arial" panose="020B0604020202020204" pitchFamily="34" charset="0"/>
              <a:buChar char="•"/>
            </a:pPr>
            <a:r>
              <a:rPr lang="en-IN" sz="1600" dirty="0"/>
              <a:t>Model Versioning: Every model has a version number, allowing easy rollback to previous versions.</a:t>
            </a:r>
          </a:p>
          <a:p>
            <a:pPr marL="228594" indent="-228594">
              <a:lnSpc>
                <a:spcPct val="150000"/>
              </a:lnSpc>
              <a:buFont typeface="Arial" panose="020B0604020202020204" pitchFamily="34" charset="0"/>
              <a:buChar char="•"/>
            </a:pPr>
            <a:r>
              <a:rPr lang="en-IN" sz="1600" dirty="0"/>
              <a:t>Stages: Models can be moved between stages like Staging, Production, and Archived, based on evaluation metrics and performance.</a:t>
            </a:r>
          </a:p>
          <a:p>
            <a:pPr marL="228594" indent="-228594">
              <a:lnSpc>
                <a:spcPct val="150000"/>
              </a:lnSpc>
              <a:buFont typeface="Arial" panose="020B0604020202020204" pitchFamily="34" charset="0"/>
              <a:buChar char="•"/>
            </a:pPr>
            <a:r>
              <a:rPr lang="en-IN" sz="1600" dirty="0"/>
              <a:t>Collaborative Workflow: Teams can work together on models, providing visibility and consistency.</a:t>
            </a:r>
          </a:p>
        </p:txBody>
      </p:sp>
      <p:pic>
        <p:nvPicPr>
          <p:cNvPr id="6" name="Graphic 5">
            <a:extLst>
              <a:ext uri="{FF2B5EF4-FFF2-40B4-BE49-F238E27FC236}">
                <a16:creationId xmlns:a16="http://schemas.microsoft.com/office/drawing/2014/main" id="{FE330005-9BB9-9DDF-0736-3438F3FBFA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3000" y="4504200"/>
            <a:ext cx="1582200" cy="15822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782B49E-2ADF-2712-567E-D29C2F84D703}"/>
                  </a:ext>
                </a:extLst>
              </p14:cNvPr>
              <p14:cNvContentPartPr/>
              <p14:nvPr/>
            </p14:nvContentPartPr>
            <p14:xfrm>
              <a:off x="5339469" y="4177131"/>
              <a:ext cx="3828960" cy="290520"/>
            </p14:xfrm>
          </p:contentPart>
        </mc:Choice>
        <mc:Fallback xmlns="">
          <p:pic>
            <p:nvPicPr>
              <p:cNvPr id="4" name="Ink 3">
                <a:extLst>
                  <a:ext uri="{FF2B5EF4-FFF2-40B4-BE49-F238E27FC236}">
                    <a16:creationId xmlns:a16="http://schemas.microsoft.com/office/drawing/2014/main" id="{F782B49E-2ADF-2712-567E-D29C2F84D703}"/>
                  </a:ext>
                </a:extLst>
              </p:cNvPr>
              <p:cNvPicPr/>
              <p:nvPr/>
            </p:nvPicPr>
            <p:blipFill>
              <a:blip r:embed="rId5"/>
              <a:stretch>
                <a:fillRect/>
              </a:stretch>
            </p:blipFill>
            <p:spPr>
              <a:xfrm>
                <a:off x="5330829" y="4168491"/>
                <a:ext cx="3846600" cy="308160"/>
              </a:xfrm>
              <a:prstGeom prst="rect">
                <a:avLst/>
              </a:prstGeom>
            </p:spPr>
          </p:pic>
        </mc:Fallback>
      </mc:AlternateContent>
    </p:spTree>
    <p:extLst>
      <p:ext uri="{BB962C8B-B14F-4D97-AF65-F5344CB8AC3E}">
        <p14:creationId xmlns:p14="http://schemas.microsoft.com/office/powerpoint/2010/main" val="3508136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E816B-54E3-D7E2-DDBA-E0ED0F6643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AE84D94-001D-E33F-A66A-DC486221A714}"/>
              </a:ext>
            </a:extLst>
          </p:cNvPr>
          <p:cNvSpPr>
            <a:spLocks noGrp="1"/>
          </p:cNvSpPr>
          <p:nvPr>
            <p:ph type="body" sz="quarter" idx="12"/>
          </p:nvPr>
        </p:nvSpPr>
        <p:spPr/>
        <p:txBody>
          <a:bodyPr>
            <a:normAutofit lnSpcReduction="10000"/>
          </a:bodyPr>
          <a:lstStyle/>
          <a:p>
            <a:r>
              <a:rPr lang="en-IN" dirty="0"/>
              <a:t>Handling Model Drift in </a:t>
            </a:r>
            <a:r>
              <a:rPr lang="en-IN" dirty="0" err="1"/>
              <a:t>MLOps</a:t>
            </a:r>
            <a:endParaRPr lang="en-IN" dirty="0"/>
          </a:p>
        </p:txBody>
      </p:sp>
      <p:sp>
        <p:nvSpPr>
          <p:cNvPr id="3" name="Text Placeholder 2">
            <a:extLst>
              <a:ext uri="{FF2B5EF4-FFF2-40B4-BE49-F238E27FC236}">
                <a16:creationId xmlns:a16="http://schemas.microsoft.com/office/drawing/2014/main" id="{F9DBAB53-B3C4-188D-6C49-512B6EE3EC2E}"/>
              </a:ext>
            </a:extLst>
          </p:cNvPr>
          <p:cNvSpPr>
            <a:spLocks noGrp="1"/>
          </p:cNvSpPr>
          <p:nvPr>
            <p:ph type="body" sz="quarter" idx="13"/>
          </p:nvPr>
        </p:nvSpPr>
        <p:spPr/>
        <p:txBody>
          <a:bodyPr/>
          <a:lstStyle/>
          <a:p>
            <a:r>
              <a:rPr lang="en-IN" dirty="0"/>
              <a:t>What is Model Drift?</a:t>
            </a:r>
          </a:p>
        </p:txBody>
      </p:sp>
      <p:sp>
        <p:nvSpPr>
          <p:cNvPr id="5" name="TextBox 4">
            <a:extLst>
              <a:ext uri="{FF2B5EF4-FFF2-40B4-BE49-F238E27FC236}">
                <a16:creationId xmlns:a16="http://schemas.microsoft.com/office/drawing/2014/main" id="{F8C4DB93-E408-DBC0-25CD-29109DDE4873}"/>
              </a:ext>
            </a:extLst>
          </p:cNvPr>
          <p:cNvSpPr txBox="1"/>
          <p:nvPr/>
        </p:nvSpPr>
        <p:spPr>
          <a:xfrm>
            <a:off x="556801" y="1473566"/>
            <a:ext cx="11386457" cy="4482766"/>
          </a:xfrm>
          <a:prstGeom prst="rect">
            <a:avLst/>
          </a:prstGeom>
          <a:noFill/>
          <a:ln>
            <a:noFill/>
          </a:ln>
        </p:spPr>
        <p:txBody>
          <a:bodyPr wrap="square">
            <a:spAutoFit/>
          </a:bodyPr>
          <a:lstStyle/>
          <a:p>
            <a:pPr>
              <a:lnSpc>
                <a:spcPct val="150000"/>
              </a:lnSpc>
            </a:pPr>
            <a:r>
              <a:rPr lang="en-IN" sz="1600" dirty="0"/>
              <a:t>Model drift occurs when the model’s performance degrades over time due to changes in the data distribution or environment.</a:t>
            </a:r>
          </a:p>
          <a:p>
            <a:pPr>
              <a:lnSpc>
                <a:spcPct val="150000"/>
              </a:lnSpc>
            </a:pPr>
            <a:endParaRPr lang="en-IN" sz="1600" b="1" dirty="0"/>
          </a:p>
          <a:p>
            <a:pPr>
              <a:lnSpc>
                <a:spcPct val="150000"/>
              </a:lnSpc>
            </a:pPr>
            <a:endParaRPr lang="en-IN" sz="1600" dirty="0"/>
          </a:p>
          <a:p>
            <a:pPr>
              <a:lnSpc>
                <a:spcPct val="150000"/>
              </a:lnSpc>
            </a:pPr>
            <a:endParaRPr lang="en-IN" sz="1600" dirty="0"/>
          </a:p>
          <a:p>
            <a:pPr>
              <a:lnSpc>
                <a:spcPct val="150000"/>
              </a:lnSpc>
            </a:pPr>
            <a:endParaRPr lang="en-IN" sz="1600" dirty="0"/>
          </a:p>
          <a:p>
            <a:pPr>
              <a:lnSpc>
                <a:spcPct val="150000"/>
              </a:lnSpc>
            </a:pPr>
            <a:endParaRPr lang="en-IN" sz="1600" dirty="0"/>
          </a:p>
          <a:p>
            <a:pPr>
              <a:lnSpc>
                <a:spcPct val="150000"/>
              </a:lnSpc>
            </a:pPr>
            <a:endParaRPr lang="en-IN" sz="1600" dirty="0"/>
          </a:p>
          <a:p>
            <a:pPr>
              <a:lnSpc>
                <a:spcPct val="150000"/>
              </a:lnSpc>
            </a:pPr>
            <a:r>
              <a:rPr lang="en-IN" sz="1600" b="1" dirty="0"/>
              <a:t>Handling Drift</a:t>
            </a:r>
          </a:p>
          <a:p>
            <a:pPr>
              <a:lnSpc>
                <a:spcPct val="150000"/>
              </a:lnSpc>
            </a:pPr>
            <a:endParaRPr lang="en-IN" sz="1600" dirty="0"/>
          </a:p>
          <a:p>
            <a:pPr marL="228594" indent="-228594">
              <a:lnSpc>
                <a:spcPct val="150000"/>
              </a:lnSpc>
              <a:buFont typeface="Arial" panose="020B0604020202020204" pitchFamily="34" charset="0"/>
              <a:buChar char="•"/>
            </a:pPr>
            <a:r>
              <a:rPr lang="en-IN" sz="1600" dirty="0"/>
              <a:t>Use real-time monitoring to detect drift early.</a:t>
            </a:r>
          </a:p>
          <a:p>
            <a:pPr marL="228594" indent="-228594">
              <a:lnSpc>
                <a:spcPct val="150000"/>
              </a:lnSpc>
              <a:buFont typeface="Arial" panose="020B0604020202020204" pitchFamily="34" charset="0"/>
              <a:buChar char="•"/>
            </a:pPr>
            <a:r>
              <a:rPr lang="en-IN" sz="1600" dirty="0"/>
              <a:t>Retrain models periodically or implement online learning to adapt models to new data.</a:t>
            </a:r>
          </a:p>
        </p:txBody>
      </p:sp>
      <p:grpSp>
        <p:nvGrpSpPr>
          <p:cNvPr id="8" name="Group 7">
            <a:extLst>
              <a:ext uri="{FF2B5EF4-FFF2-40B4-BE49-F238E27FC236}">
                <a16:creationId xmlns:a16="http://schemas.microsoft.com/office/drawing/2014/main" id="{94455147-F4C2-DC25-78FC-B06949482078}"/>
              </a:ext>
            </a:extLst>
          </p:cNvPr>
          <p:cNvGrpSpPr/>
          <p:nvPr/>
        </p:nvGrpSpPr>
        <p:grpSpPr>
          <a:xfrm>
            <a:off x="748800" y="2245083"/>
            <a:ext cx="10694400" cy="1993203"/>
            <a:chOff x="561600" y="1824299"/>
            <a:chExt cx="8020800" cy="1494902"/>
          </a:xfrm>
        </p:grpSpPr>
        <p:sp>
          <p:nvSpPr>
            <p:cNvPr id="9" name="Freeform: Shape 8">
              <a:extLst>
                <a:ext uri="{FF2B5EF4-FFF2-40B4-BE49-F238E27FC236}">
                  <a16:creationId xmlns:a16="http://schemas.microsoft.com/office/drawing/2014/main" id="{49A59538-0397-36C8-B3F7-5B11AA2B40D9}"/>
                </a:ext>
              </a:extLst>
            </p:cNvPr>
            <p:cNvSpPr/>
            <p:nvPr/>
          </p:nvSpPr>
          <p:spPr>
            <a:xfrm>
              <a:off x="4519219" y="2393895"/>
              <a:ext cx="1024779" cy="355708"/>
            </a:xfrm>
            <a:custGeom>
              <a:avLst/>
              <a:gdLst/>
              <a:ahLst/>
              <a:cxnLst/>
              <a:rect l="0" t="0" r="0" b="0"/>
              <a:pathLst>
                <a:path>
                  <a:moveTo>
                    <a:pt x="0" y="0"/>
                  </a:moveTo>
                  <a:lnTo>
                    <a:pt x="0" y="177854"/>
                  </a:lnTo>
                  <a:lnTo>
                    <a:pt x="1024779" y="177854"/>
                  </a:lnTo>
                  <a:lnTo>
                    <a:pt x="1024779" y="3557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sz="2400"/>
            </a:p>
          </p:txBody>
        </p:sp>
        <p:sp>
          <p:nvSpPr>
            <p:cNvPr id="10" name="Freeform: Shape 9">
              <a:extLst>
                <a:ext uri="{FF2B5EF4-FFF2-40B4-BE49-F238E27FC236}">
                  <a16:creationId xmlns:a16="http://schemas.microsoft.com/office/drawing/2014/main" id="{FD0EA023-423C-9634-6752-4A959E7D2A19}"/>
                </a:ext>
              </a:extLst>
            </p:cNvPr>
            <p:cNvSpPr/>
            <p:nvPr/>
          </p:nvSpPr>
          <p:spPr>
            <a:xfrm>
              <a:off x="2966400" y="2393895"/>
              <a:ext cx="1288799" cy="355708"/>
            </a:xfrm>
            <a:custGeom>
              <a:avLst/>
              <a:gdLst/>
              <a:ahLst/>
              <a:cxnLst/>
              <a:rect l="0" t="0" r="0" b="0"/>
              <a:pathLst>
                <a:path>
                  <a:moveTo>
                    <a:pt x="1024779" y="0"/>
                  </a:moveTo>
                  <a:lnTo>
                    <a:pt x="1024779" y="177854"/>
                  </a:lnTo>
                  <a:lnTo>
                    <a:pt x="0" y="177854"/>
                  </a:lnTo>
                  <a:lnTo>
                    <a:pt x="0" y="35570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IN" sz="2400" dirty="0"/>
            </a:p>
          </p:txBody>
        </p:sp>
        <p:sp>
          <p:nvSpPr>
            <p:cNvPr id="11" name="Freeform: Shape 10">
              <a:extLst>
                <a:ext uri="{FF2B5EF4-FFF2-40B4-BE49-F238E27FC236}">
                  <a16:creationId xmlns:a16="http://schemas.microsoft.com/office/drawing/2014/main" id="{4A822F82-D855-A19E-A4F3-13D377085387}"/>
                </a:ext>
              </a:extLst>
            </p:cNvPr>
            <p:cNvSpPr/>
            <p:nvPr/>
          </p:nvSpPr>
          <p:spPr>
            <a:xfrm>
              <a:off x="3408274" y="1824299"/>
              <a:ext cx="1693850" cy="569596"/>
            </a:xfrm>
            <a:custGeom>
              <a:avLst/>
              <a:gdLst>
                <a:gd name="connsiteX0" fmla="*/ 0 w 1693850"/>
                <a:gd name="connsiteY0" fmla="*/ 0 h 846925"/>
                <a:gd name="connsiteX1" fmla="*/ 1693850 w 1693850"/>
                <a:gd name="connsiteY1" fmla="*/ 0 h 846925"/>
                <a:gd name="connsiteX2" fmla="*/ 1693850 w 1693850"/>
                <a:gd name="connsiteY2" fmla="*/ 846925 h 846925"/>
                <a:gd name="connsiteX3" fmla="*/ 0 w 1693850"/>
                <a:gd name="connsiteY3" fmla="*/ 846925 h 846925"/>
                <a:gd name="connsiteX4" fmla="*/ 0 w 1693850"/>
                <a:gd name="connsiteY4" fmla="*/ 0 h 84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50" h="846925">
                  <a:moveTo>
                    <a:pt x="0" y="0"/>
                  </a:moveTo>
                  <a:lnTo>
                    <a:pt x="1693850" y="0"/>
                  </a:lnTo>
                  <a:lnTo>
                    <a:pt x="1693850" y="846925"/>
                  </a:lnTo>
                  <a:lnTo>
                    <a:pt x="0" y="846925"/>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67" tIns="8467" rIns="8467" bIns="8467" numCol="1" spcCol="1270" anchor="ctr" anchorCtr="0">
              <a:noAutofit/>
            </a:bodyPr>
            <a:lstStyle/>
            <a:p>
              <a:pPr algn="ctr" defTabSz="592652">
                <a:lnSpc>
                  <a:spcPct val="90000"/>
                </a:lnSpc>
                <a:spcBef>
                  <a:spcPct val="0"/>
                </a:spcBef>
                <a:spcAft>
                  <a:spcPct val="35000"/>
                </a:spcAft>
              </a:pPr>
              <a:r>
                <a:rPr lang="en-IN" sz="1600" b="1" dirty="0">
                  <a:solidFill>
                    <a:schemeClr val="bg2">
                      <a:lumMod val="10000"/>
                    </a:schemeClr>
                  </a:solidFill>
                </a:rPr>
                <a:t>Types of Drift</a:t>
              </a:r>
            </a:p>
          </p:txBody>
        </p:sp>
        <p:sp>
          <p:nvSpPr>
            <p:cNvPr id="12" name="Freeform: Shape 11">
              <a:extLst>
                <a:ext uri="{FF2B5EF4-FFF2-40B4-BE49-F238E27FC236}">
                  <a16:creationId xmlns:a16="http://schemas.microsoft.com/office/drawing/2014/main" id="{377E880B-570F-5D12-E0C0-3BD4A869DCB4}"/>
                </a:ext>
              </a:extLst>
            </p:cNvPr>
            <p:cNvSpPr/>
            <p:nvPr/>
          </p:nvSpPr>
          <p:spPr>
            <a:xfrm>
              <a:off x="561600" y="2749605"/>
              <a:ext cx="3515745" cy="569596"/>
            </a:xfrm>
            <a:custGeom>
              <a:avLst/>
              <a:gdLst>
                <a:gd name="connsiteX0" fmla="*/ 0 w 1693850"/>
                <a:gd name="connsiteY0" fmla="*/ 0 h 846925"/>
                <a:gd name="connsiteX1" fmla="*/ 1693850 w 1693850"/>
                <a:gd name="connsiteY1" fmla="*/ 0 h 846925"/>
                <a:gd name="connsiteX2" fmla="*/ 1693850 w 1693850"/>
                <a:gd name="connsiteY2" fmla="*/ 846925 h 846925"/>
                <a:gd name="connsiteX3" fmla="*/ 0 w 1693850"/>
                <a:gd name="connsiteY3" fmla="*/ 846925 h 846925"/>
                <a:gd name="connsiteX4" fmla="*/ 0 w 1693850"/>
                <a:gd name="connsiteY4" fmla="*/ 0 h 84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50" h="846925">
                  <a:moveTo>
                    <a:pt x="0" y="0"/>
                  </a:moveTo>
                  <a:lnTo>
                    <a:pt x="1693850" y="0"/>
                  </a:lnTo>
                  <a:lnTo>
                    <a:pt x="1693850" y="846925"/>
                  </a:lnTo>
                  <a:lnTo>
                    <a:pt x="0" y="846925"/>
                  </a:lnTo>
                  <a:lnTo>
                    <a:pt x="0" y="0"/>
                  </a:lnTo>
                  <a:close/>
                </a:path>
              </a:pathLst>
            </a:custGeom>
            <a:solidFill>
              <a:schemeClr val="tx1">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67" tIns="8467" rIns="8467" bIns="8467" numCol="1" spcCol="1270" anchor="ctr" anchorCtr="0">
              <a:noAutofit/>
            </a:bodyPr>
            <a:lstStyle/>
            <a:p>
              <a:pPr defTabSz="592652">
                <a:lnSpc>
                  <a:spcPct val="90000"/>
                </a:lnSpc>
                <a:spcBef>
                  <a:spcPct val="0"/>
                </a:spcBef>
                <a:spcAft>
                  <a:spcPct val="35000"/>
                </a:spcAft>
              </a:pPr>
              <a:r>
                <a:rPr lang="en-IN" sz="1600" dirty="0">
                  <a:solidFill>
                    <a:schemeClr val="bg2">
                      <a:lumMod val="10000"/>
                    </a:schemeClr>
                  </a:solidFill>
                </a:rPr>
                <a:t>Data Drift: Occurs when the input data changes, making the model less accurate.</a:t>
              </a:r>
            </a:p>
          </p:txBody>
        </p:sp>
        <p:sp>
          <p:nvSpPr>
            <p:cNvPr id="13" name="Freeform: Shape 12">
              <a:extLst>
                <a:ext uri="{FF2B5EF4-FFF2-40B4-BE49-F238E27FC236}">
                  <a16:creationId xmlns:a16="http://schemas.microsoft.com/office/drawing/2014/main" id="{1598C240-C6CF-590C-90B5-02810FE95225}"/>
                </a:ext>
              </a:extLst>
            </p:cNvPr>
            <p:cNvSpPr/>
            <p:nvPr/>
          </p:nvSpPr>
          <p:spPr>
            <a:xfrm>
              <a:off x="4432759" y="2749604"/>
              <a:ext cx="4149641" cy="569596"/>
            </a:xfrm>
            <a:custGeom>
              <a:avLst/>
              <a:gdLst>
                <a:gd name="connsiteX0" fmla="*/ 0 w 1693850"/>
                <a:gd name="connsiteY0" fmla="*/ 0 h 846925"/>
                <a:gd name="connsiteX1" fmla="*/ 1693850 w 1693850"/>
                <a:gd name="connsiteY1" fmla="*/ 0 h 846925"/>
                <a:gd name="connsiteX2" fmla="*/ 1693850 w 1693850"/>
                <a:gd name="connsiteY2" fmla="*/ 846925 h 846925"/>
                <a:gd name="connsiteX3" fmla="*/ 0 w 1693850"/>
                <a:gd name="connsiteY3" fmla="*/ 846925 h 846925"/>
                <a:gd name="connsiteX4" fmla="*/ 0 w 1693850"/>
                <a:gd name="connsiteY4" fmla="*/ 0 h 846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850" h="846925">
                  <a:moveTo>
                    <a:pt x="0" y="0"/>
                  </a:moveTo>
                  <a:lnTo>
                    <a:pt x="1693850" y="0"/>
                  </a:lnTo>
                  <a:lnTo>
                    <a:pt x="1693850" y="846925"/>
                  </a:lnTo>
                  <a:lnTo>
                    <a:pt x="0" y="846925"/>
                  </a:lnTo>
                  <a:lnTo>
                    <a:pt x="0" y="0"/>
                  </a:lnTo>
                  <a:close/>
                </a:path>
              </a:pathLst>
            </a:custGeom>
            <a:solidFill>
              <a:schemeClr val="tx1">
                <a:lumMod val="10000"/>
                <a:lumOff val="9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67" tIns="8467" rIns="8467" bIns="8467" numCol="1" spcCol="1270" anchor="ctr" anchorCtr="0">
              <a:noAutofit/>
            </a:bodyPr>
            <a:lstStyle/>
            <a:p>
              <a:pPr defTabSz="592652">
                <a:lnSpc>
                  <a:spcPct val="90000"/>
                </a:lnSpc>
                <a:spcBef>
                  <a:spcPct val="0"/>
                </a:spcBef>
                <a:spcAft>
                  <a:spcPct val="35000"/>
                </a:spcAft>
              </a:pPr>
              <a:r>
                <a:rPr lang="en-IN" sz="1600" dirty="0">
                  <a:solidFill>
                    <a:schemeClr val="bg2">
                      <a:lumMod val="10000"/>
                    </a:schemeClr>
                  </a:solidFill>
                </a:rPr>
                <a:t>Concept Drift: Occurs when the relationship between input and output changes, rendering the model’s predictions unreliable.</a:t>
              </a:r>
            </a:p>
          </p:txBody>
        </p:sp>
      </p:grpSp>
    </p:spTree>
    <p:extLst>
      <p:ext uri="{BB962C8B-B14F-4D97-AF65-F5344CB8AC3E}">
        <p14:creationId xmlns:p14="http://schemas.microsoft.com/office/powerpoint/2010/main" val="280465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42DD-5690-14E8-99F2-6211B489ACA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14E7FFC-7286-EBA5-3331-068184EF1905}"/>
              </a:ext>
            </a:extLst>
          </p:cNvPr>
          <p:cNvSpPr>
            <a:spLocks noGrp="1"/>
          </p:cNvSpPr>
          <p:nvPr>
            <p:ph type="body" sz="quarter" idx="12"/>
          </p:nvPr>
        </p:nvSpPr>
        <p:spPr/>
        <p:txBody>
          <a:bodyPr>
            <a:normAutofit lnSpcReduction="10000"/>
          </a:bodyPr>
          <a:lstStyle/>
          <a:p>
            <a:r>
              <a:rPr lang="en-IN" dirty="0"/>
              <a:t>CI/CD in </a:t>
            </a:r>
            <a:r>
              <a:rPr lang="en-IN" dirty="0" err="1"/>
              <a:t>MLOps</a:t>
            </a:r>
            <a:endParaRPr lang="en-IN" dirty="0"/>
          </a:p>
        </p:txBody>
      </p:sp>
      <p:sp>
        <p:nvSpPr>
          <p:cNvPr id="5" name="TextBox 4">
            <a:extLst>
              <a:ext uri="{FF2B5EF4-FFF2-40B4-BE49-F238E27FC236}">
                <a16:creationId xmlns:a16="http://schemas.microsoft.com/office/drawing/2014/main" id="{19D4A864-517A-5FD8-4BAD-B82DF6125759}"/>
              </a:ext>
            </a:extLst>
          </p:cNvPr>
          <p:cNvSpPr txBox="1"/>
          <p:nvPr/>
        </p:nvSpPr>
        <p:spPr>
          <a:xfrm>
            <a:off x="447945" y="1263833"/>
            <a:ext cx="7769656" cy="4278094"/>
          </a:xfrm>
          <a:prstGeom prst="rect">
            <a:avLst/>
          </a:prstGeom>
          <a:noFill/>
          <a:ln>
            <a:noFill/>
          </a:ln>
        </p:spPr>
        <p:txBody>
          <a:bodyPr wrap="square">
            <a:spAutoFit/>
          </a:bodyPr>
          <a:lstStyle/>
          <a:p>
            <a:r>
              <a:rPr lang="en-IN" sz="1600" b="1" dirty="0"/>
              <a:t>Continuous Integration and Continuous Deployment (CI/CD):</a:t>
            </a:r>
          </a:p>
          <a:p>
            <a:endParaRPr lang="en-IN" sz="1600" dirty="0"/>
          </a:p>
          <a:p>
            <a:pPr marL="228594" indent="-228594">
              <a:buFont typeface="Arial" panose="020B0604020202020204" pitchFamily="34" charset="0"/>
              <a:buChar char="•"/>
            </a:pPr>
            <a:r>
              <a:rPr lang="en-IN" sz="1600" dirty="0"/>
              <a:t>In </a:t>
            </a:r>
            <a:r>
              <a:rPr lang="en-IN" sz="1600" dirty="0" err="1"/>
              <a:t>MLOps</a:t>
            </a:r>
            <a:r>
              <a:rPr lang="en-IN" sz="1600" dirty="0"/>
              <a:t>, CI/CD is critical to automate model deployment and updates.</a:t>
            </a:r>
          </a:p>
          <a:p>
            <a:pPr marL="228594" indent="-228594">
              <a:buFont typeface="Arial" panose="020B0604020202020204" pitchFamily="34" charset="0"/>
              <a:buChar char="•"/>
            </a:pPr>
            <a:r>
              <a:rPr lang="en-IN" sz="1600" dirty="0"/>
              <a:t>CI: Automates model testing and validation when code changes occur.</a:t>
            </a:r>
          </a:p>
          <a:p>
            <a:pPr marL="228594" indent="-228594">
              <a:buFont typeface="Arial" panose="020B0604020202020204" pitchFamily="34" charset="0"/>
              <a:buChar char="•"/>
            </a:pPr>
            <a:r>
              <a:rPr lang="en-IN" sz="1600" dirty="0"/>
              <a:t>CD: Automates the deployment of models to production after successful validation.</a:t>
            </a:r>
          </a:p>
          <a:p>
            <a:pPr marL="228594" indent="-228594">
              <a:buFont typeface="Arial" panose="020B0604020202020204" pitchFamily="34" charset="0"/>
              <a:buChar char="•"/>
            </a:pPr>
            <a:endParaRPr lang="en-IN" sz="1600" b="1" dirty="0"/>
          </a:p>
          <a:p>
            <a:r>
              <a:rPr lang="en-IN" sz="1600" b="1" dirty="0"/>
              <a:t>Tools</a:t>
            </a:r>
          </a:p>
          <a:p>
            <a:endParaRPr lang="en-IN" sz="1600" dirty="0"/>
          </a:p>
          <a:p>
            <a:pPr marL="228594" indent="-228594">
              <a:buFont typeface="Arial" panose="020B0604020202020204" pitchFamily="34" charset="0"/>
              <a:buChar char="•"/>
            </a:pPr>
            <a:r>
              <a:rPr lang="en-IN" sz="1600" dirty="0"/>
              <a:t>Jenkins, GitLab CI, </a:t>
            </a:r>
            <a:r>
              <a:rPr lang="en-IN" sz="1600" dirty="0" err="1"/>
              <a:t>CircleCI</a:t>
            </a:r>
            <a:r>
              <a:rPr lang="en-IN" sz="1600" dirty="0"/>
              <a:t> for automating model deployment.</a:t>
            </a:r>
          </a:p>
          <a:p>
            <a:pPr marL="228594" indent="-228594">
              <a:buFont typeface="Arial" panose="020B0604020202020204" pitchFamily="34" charset="0"/>
              <a:buChar char="•"/>
            </a:pPr>
            <a:r>
              <a:rPr lang="en-IN" sz="1600" dirty="0" err="1"/>
              <a:t>MLFlow</a:t>
            </a:r>
            <a:r>
              <a:rPr lang="en-IN" sz="1600" dirty="0"/>
              <a:t> integrates with CI/CD tools to facilitate automated testing, validation, and deployment.</a:t>
            </a:r>
          </a:p>
          <a:p>
            <a:pPr marL="228594" indent="-228594">
              <a:buFont typeface="Arial" panose="020B0604020202020204" pitchFamily="34" charset="0"/>
              <a:buChar char="•"/>
            </a:pPr>
            <a:endParaRPr lang="en-IN" sz="1600" b="1" dirty="0"/>
          </a:p>
          <a:p>
            <a:r>
              <a:rPr lang="en-IN" sz="1600" b="1" dirty="0"/>
              <a:t>Benefits</a:t>
            </a:r>
          </a:p>
          <a:p>
            <a:endParaRPr lang="en-IN" sz="1600" dirty="0"/>
          </a:p>
          <a:p>
            <a:pPr marL="228594" indent="-228594">
              <a:buFont typeface="Arial" panose="020B0604020202020204" pitchFamily="34" charset="0"/>
              <a:buChar char="•"/>
            </a:pPr>
            <a:r>
              <a:rPr lang="en-IN" sz="1600" dirty="0"/>
              <a:t>Reduces manual intervention and error.</a:t>
            </a:r>
          </a:p>
          <a:p>
            <a:pPr marL="228594" indent="-228594">
              <a:buFont typeface="Arial" panose="020B0604020202020204" pitchFamily="34" charset="0"/>
              <a:buChar char="•"/>
            </a:pPr>
            <a:r>
              <a:rPr lang="en-IN" sz="1600" dirty="0"/>
              <a:t>Speeds up the process of delivering new model versions to production.</a:t>
            </a:r>
          </a:p>
        </p:txBody>
      </p:sp>
      <p:pic>
        <p:nvPicPr>
          <p:cNvPr id="2050" name="Picture 2" descr="CI/CD for Machine Learning - MLOps Guide">
            <a:extLst>
              <a:ext uri="{FF2B5EF4-FFF2-40B4-BE49-F238E27FC236}">
                <a16:creationId xmlns:a16="http://schemas.microsoft.com/office/drawing/2014/main" id="{0EB83079-96D9-A509-F7F2-C188CD2032DC}"/>
              </a:ext>
            </a:extLst>
          </p:cNvPr>
          <p:cNvPicPr>
            <a:picLocks noChangeAspect="1" noChangeArrowheads="1"/>
          </p:cNvPicPr>
          <p:nvPr/>
        </p:nvPicPr>
        <p:blipFill>
          <a:blip r:embed="rId2" cstate="print">
            <a:clrChange>
              <a:clrFrom>
                <a:srgbClr val="F3F8FF"/>
              </a:clrFrom>
              <a:clrTo>
                <a:srgbClr val="F3F8FF">
                  <a:alpha val="0"/>
                </a:srgbClr>
              </a:clrTo>
            </a:clrChange>
            <a:extLst>
              <a:ext uri="{28A0092B-C50C-407E-A947-70E740481C1C}">
                <a14:useLocalDpi xmlns:a14="http://schemas.microsoft.com/office/drawing/2010/main" val="0"/>
              </a:ext>
            </a:extLst>
          </a:blip>
          <a:srcRect/>
          <a:stretch>
            <a:fillRect/>
          </a:stretch>
        </p:blipFill>
        <p:spPr bwMode="auto">
          <a:xfrm>
            <a:off x="7436576" y="2330506"/>
            <a:ext cx="4198625" cy="219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19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CCE24-96B4-70A2-2558-5AD0B5F5A66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B01C0E1-9310-7155-DF11-3F27F3D6DE19}"/>
              </a:ext>
            </a:extLst>
          </p:cNvPr>
          <p:cNvSpPr>
            <a:spLocks noGrp="1"/>
          </p:cNvSpPr>
          <p:nvPr>
            <p:ph type="body" sz="quarter" idx="12"/>
          </p:nvPr>
        </p:nvSpPr>
        <p:spPr/>
        <p:txBody>
          <a:bodyPr>
            <a:normAutofit lnSpcReduction="10000"/>
          </a:bodyPr>
          <a:lstStyle/>
          <a:p>
            <a:r>
              <a:rPr lang="en-US" dirty="0"/>
              <a:t>Model Evaluation and Metrics Tracking</a:t>
            </a:r>
            <a:endParaRPr lang="en-IN" dirty="0"/>
          </a:p>
        </p:txBody>
      </p:sp>
      <p:sp>
        <p:nvSpPr>
          <p:cNvPr id="5" name="TextBox 4">
            <a:extLst>
              <a:ext uri="{FF2B5EF4-FFF2-40B4-BE49-F238E27FC236}">
                <a16:creationId xmlns:a16="http://schemas.microsoft.com/office/drawing/2014/main" id="{C995A787-4524-E082-42CC-9CCBE9FF4FB8}"/>
              </a:ext>
            </a:extLst>
          </p:cNvPr>
          <p:cNvSpPr txBox="1"/>
          <p:nvPr/>
        </p:nvSpPr>
        <p:spPr>
          <a:xfrm>
            <a:off x="556800" y="1520786"/>
            <a:ext cx="6830144" cy="3785652"/>
          </a:xfrm>
          <a:prstGeom prst="rect">
            <a:avLst/>
          </a:prstGeom>
          <a:noFill/>
          <a:ln>
            <a:noFill/>
          </a:ln>
        </p:spPr>
        <p:txBody>
          <a:bodyPr wrap="square">
            <a:spAutoFit/>
          </a:bodyPr>
          <a:lstStyle/>
          <a:p>
            <a:r>
              <a:rPr lang="en-IN" sz="1600" b="1" dirty="0"/>
              <a:t>Evaluating Model Performance</a:t>
            </a:r>
          </a:p>
          <a:p>
            <a:endParaRPr lang="en-IN" sz="1600" b="1" dirty="0"/>
          </a:p>
          <a:p>
            <a:pPr marL="228594" indent="-228594">
              <a:buFont typeface="Arial" panose="020B0604020202020204" pitchFamily="34" charset="0"/>
              <a:buChar char="•"/>
            </a:pPr>
            <a:r>
              <a:rPr lang="en-IN" sz="1600" dirty="0"/>
              <a:t>Evaluating models involves measuring performance using various metrics, such as accuracy, precision, recall, AUC, and F1 score.</a:t>
            </a:r>
          </a:p>
          <a:p>
            <a:endParaRPr lang="en-IN" sz="1600" b="1" dirty="0"/>
          </a:p>
          <a:p>
            <a:r>
              <a:rPr lang="en-IN" sz="1600" b="1" dirty="0"/>
              <a:t>Metrics Tracking with </a:t>
            </a:r>
            <a:r>
              <a:rPr lang="en-IN" sz="1600" b="1" dirty="0" err="1"/>
              <a:t>MLFlow</a:t>
            </a:r>
            <a:endParaRPr lang="en-IN" sz="1600" b="1" dirty="0"/>
          </a:p>
          <a:p>
            <a:endParaRPr lang="en-IN" sz="1600" b="1" dirty="0"/>
          </a:p>
          <a:p>
            <a:pPr marL="228594" indent="-228594">
              <a:buFont typeface="Arial" panose="020B0604020202020204" pitchFamily="34" charset="0"/>
              <a:buChar char="•"/>
            </a:pPr>
            <a:r>
              <a:rPr lang="en-IN" sz="1600" dirty="0" err="1"/>
              <a:t>MLFlow</a:t>
            </a:r>
            <a:r>
              <a:rPr lang="en-IN" sz="1600" dirty="0"/>
              <a:t> helps track these metrics over time and across experiments, making it easier to compare models.</a:t>
            </a:r>
          </a:p>
          <a:p>
            <a:endParaRPr lang="en-IN" sz="1600" b="1" dirty="0"/>
          </a:p>
          <a:p>
            <a:r>
              <a:rPr lang="en-IN" sz="1600" b="1" dirty="0"/>
              <a:t>Comparison Example</a:t>
            </a:r>
          </a:p>
          <a:p>
            <a:endParaRPr lang="en-IN" sz="1600" b="1" dirty="0"/>
          </a:p>
          <a:p>
            <a:pPr marL="228594" indent="-228594">
              <a:buFont typeface="Arial" panose="020B0604020202020204" pitchFamily="34" charset="0"/>
              <a:buChar char="•"/>
            </a:pPr>
            <a:r>
              <a:rPr lang="en-IN" sz="1600" dirty="0"/>
              <a:t>Compare multiple models by evaluating their performance based on tracked metrics like precision, recall, and AUC, to select the best performing model for deployment.</a:t>
            </a:r>
          </a:p>
        </p:txBody>
      </p:sp>
      <p:pic>
        <p:nvPicPr>
          <p:cNvPr id="4" name="Picture 3" descr="A magnifying glass on a graph&#10;&#10;Description automatically generated">
            <a:extLst>
              <a:ext uri="{FF2B5EF4-FFF2-40B4-BE49-F238E27FC236}">
                <a16:creationId xmlns:a16="http://schemas.microsoft.com/office/drawing/2014/main" id="{FCFA2049-A283-D295-8118-280AB69BE4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1344" y="1331400"/>
            <a:ext cx="4195200" cy="4195200"/>
          </a:xfrm>
          <a:prstGeom prst="rect">
            <a:avLst/>
          </a:prstGeom>
        </p:spPr>
      </p:pic>
    </p:spTree>
    <p:extLst>
      <p:ext uri="{BB962C8B-B14F-4D97-AF65-F5344CB8AC3E}">
        <p14:creationId xmlns:p14="http://schemas.microsoft.com/office/powerpoint/2010/main" val="2510600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AA2FE0-853F-FD26-216F-9829A5009D30}"/>
              </a:ext>
            </a:extLst>
          </p:cNvPr>
          <p:cNvSpPr>
            <a:spLocks noGrp="1"/>
          </p:cNvSpPr>
          <p:nvPr>
            <p:ph type="body" sz="quarter" idx="12"/>
          </p:nvPr>
        </p:nvSpPr>
        <p:spPr/>
        <p:txBody>
          <a:bodyPr>
            <a:normAutofit lnSpcReduction="10000"/>
          </a:bodyPr>
          <a:lstStyle/>
          <a:p>
            <a:r>
              <a:rPr lang="en-IN" dirty="0" err="1"/>
              <a:t>Mlflow</a:t>
            </a:r>
            <a:r>
              <a:rPr lang="en-IN" dirty="0"/>
              <a:t> Client API</a:t>
            </a:r>
          </a:p>
        </p:txBody>
      </p:sp>
      <p:sp>
        <p:nvSpPr>
          <p:cNvPr id="3" name="Text Placeholder 2">
            <a:extLst>
              <a:ext uri="{FF2B5EF4-FFF2-40B4-BE49-F238E27FC236}">
                <a16:creationId xmlns:a16="http://schemas.microsoft.com/office/drawing/2014/main" id="{E34C4B76-8697-3011-722E-7873EB627FD4}"/>
              </a:ext>
            </a:extLst>
          </p:cNvPr>
          <p:cNvSpPr>
            <a:spLocks noGrp="1"/>
          </p:cNvSpPr>
          <p:nvPr>
            <p:ph type="body" sz="quarter" idx="13"/>
          </p:nvPr>
        </p:nvSpPr>
        <p:spPr/>
        <p:txBody>
          <a:bodyPr/>
          <a:lstStyle/>
          <a:p>
            <a:r>
              <a:rPr lang="en-IN" dirty="0" err="1"/>
              <a:t>Mlflow</a:t>
            </a:r>
            <a:r>
              <a:rPr lang="en-IN" dirty="0"/>
              <a:t> Client API</a:t>
            </a:r>
          </a:p>
        </p:txBody>
      </p:sp>
      <p:sp>
        <p:nvSpPr>
          <p:cNvPr id="4" name="Text Placeholder 3">
            <a:extLst>
              <a:ext uri="{FF2B5EF4-FFF2-40B4-BE49-F238E27FC236}">
                <a16:creationId xmlns:a16="http://schemas.microsoft.com/office/drawing/2014/main" id="{ECFFEC79-14A5-7180-5288-3C80D2FF07D7}"/>
              </a:ext>
            </a:extLst>
          </p:cNvPr>
          <p:cNvSpPr>
            <a:spLocks noGrp="1"/>
          </p:cNvSpPr>
          <p:nvPr>
            <p:ph type="body" sz="quarter" idx="15"/>
          </p:nvPr>
        </p:nvSpPr>
        <p:spPr/>
        <p:txBody>
          <a:bodyPr/>
          <a:lstStyle/>
          <a:p>
            <a:r>
              <a:rPr lang="en-IN" dirty="0" err="1"/>
              <a:t>MLFlow</a:t>
            </a:r>
            <a:r>
              <a:rPr lang="en-IN" dirty="0"/>
              <a:t> client API is used to interact with </a:t>
            </a:r>
            <a:r>
              <a:rPr lang="en-IN" dirty="0" err="1"/>
              <a:t>mlflow</a:t>
            </a:r>
            <a:r>
              <a:rPr lang="en-IN" dirty="0"/>
              <a:t> tracking server and perform different operations related to managing experiments and runs.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US" dirty="0"/>
              <a:t>We now have a client interface to the tracking server that can both send data to and retrieve data from the tracking server.</a:t>
            </a:r>
          </a:p>
          <a:p>
            <a:endParaRPr lang="en-US" dirty="0"/>
          </a:p>
          <a:p>
            <a:endParaRPr lang="en-IN" dirty="0"/>
          </a:p>
          <a:p>
            <a:endParaRPr lang="en-IN" dirty="0"/>
          </a:p>
        </p:txBody>
      </p:sp>
      <p:sp>
        <p:nvSpPr>
          <p:cNvPr id="6" name="TextBox 5">
            <a:extLst>
              <a:ext uri="{FF2B5EF4-FFF2-40B4-BE49-F238E27FC236}">
                <a16:creationId xmlns:a16="http://schemas.microsoft.com/office/drawing/2014/main" id="{2F4F1009-4899-5357-D0FF-DFD76E53EEB9}"/>
              </a:ext>
            </a:extLst>
          </p:cNvPr>
          <p:cNvSpPr txBox="1"/>
          <p:nvPr/>
        </p:nvSpPr>
        <p:spPr>
          <a:xfrm>
            <a:off x="556451" y="2670403"/>
            <a:ext cx="8802703" cy="2285882"/>
          </a:xfrm>
          <a:prstGeom prst="rect">
            <a:avLst/>
          </a:prstGeom>
          <a:solidFill>
            <a:schemeClr val="bg2"/>
          </a:solidFill>
          <a:ln>
            <a:noFill/>
          </a:ln>
        </p:spPr>
        <p:txBody>
          <a:bodyPr wrap="square">
            <a:spAutoFit/>
          </a:bodyPr>
          <a:lstStyle/>
          <a:p>
            <a:pPr>
              <a:lnSpc>
                <a:spcPts val="1900"/>
              </a:lnSpc>
            </a:pPr>
            <a:r>
              <a:rPr lang="en-IN" sz="1600" dirty="0">
                <a:solidFill>
                  <a:srgbClr val="008000"/>
                </a:solidFill>
                <a:latin typeface="Courier New" panose="02070309020205020404" pitchFamily="49" charset="0"/>
              </a:rPr>
              <a:t># importing dependencies</a:t>
            </a:r>
            <a:endParaRPr lang="en-IN" sz="1600" dirty="0">
              <a:solidFill>
                <a:srgbClr val="000000"/>
              </a:solidFill>
              <a:latin typeface="Courier New" panose="02070309020205020404" pitchFamily="49" charset="0"/>
            </a:endParaRPr>
          </a:p>
          <a:p>
            <a:pPr>
              <a:lnSpc>
                <a:spcPts val="1900"/>
              </a:lnSpc>
            </a:pPr>
            <a:r>
              <a:rPr lang="en-IN" sz="1600" dirty="0">
                <a:solidFill>
                  <a:srgbClr val="AF00DB"/>
                </a:solidFill>
                <a:latin typeface="Courier New" panose="02070309020205020404" pitchFamily="49" charset="0"/>
              </a:rPr>
              <a:t>from</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a:t>
            </a: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import</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MlflowClient</a:t>
            </a:r>
            <a:endParaRPr lang="en-IN" sz="1600" dirty="0">
              <a:solidFill>
                <a:srgbClr val="000000"/>
              </a:solidFill>
              <a:latin typeface="Courier New" panose="02070309020205020404" pitchFamily="49" charset="0"/>
            </a:endParaRPr>
          </a:p>
          <a:p>
            <a:pPr>
              <a:lnSpc>
                <a:spcPts val="1900"/>
              </a:lnSpc>
            </a:pPr>
            <a:r>
              <a:rPr lang="en-IN" sz="1600" dirty="0">
                <a:solidFill>
                  <a:srgbClr val="AF00DB"/>
                </a:solidFill>
                <a:latin typeface="Courier New" panose="02070309020205020404" pitchFamily="49" charset="0"/>
              </a:rPr>
              <a:t>from</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pprint</a:t>
            </a: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import</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pprint</a:t>
            </a:r>
            <a:endParaRPr lang="en-IN" sz="1600" dirty="0">
              <a:solidFill>
                <a:srgbClr val="000000"/>
              </a:solidFill>
              <a:latin typeface="Courier New" panose="02070309020205020404" pitchFamily="49" charset="0"/>
            </a:endParaRPr>
          </a:p>
          <a:p>
            <a:pPr>
              <a:lnSpc>
                <a:spcPts val="1900"/>
              </a:lnSpc>
            </a:pPr>
            <a:r>
              <a:rPr lang="en-IN" sz="1600" dirty="0">
                <a:solidFill>
                  <a:srgbClr val="AF00DB"/>
                </a:solidFill>
                <a:latin typeface="Courier New" panose="02070309020205020404" pitchFamily="49" charset="0"/>
              </a:rPr>
              <a:t>from</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sklearn.ensemble</a:t>
            </a: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import</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RandomForestRegressor</a:t>
            </a:r>
            <a:endParaRPr lang="en-IN" sz="1600" dirty="0">
              <a:solidFill>
                <a:srgbClr val="000000"/>
              </a:solidFill>
              <a:latin typeface="Courier New" panose="02070309020205020404" pitchFamily="49" charset="0"/>
            </a:endParaRPr>
          </a:p>
          <a:p>
            <a:pPr>
              <a:lnSpc>
                <a:spcPts val="1900"/>
              </a:lnSpc>
            </a:pPr>
            <a:br>
              <a:rPr lang="en-IN" sz="1600" dirty="0">
                <a:solidFill>
                  <a:srgbClr val="000000"/>
                </a:solidFill>
                <a:latin typeface="Courier New" panose="02070309020205020404" pitchFamily="49" charset="0"/>
              </a:rPr>
            </a:br>
            <a:r>
              <a:rPr lang="en-IN" sz="1600" dirty="0">
                <a:solidFill>
                  <a:srgbClr val="008000"/>
                </a:solidFill>
                <a:latin typeface="Courier New" panose="02070309020205020404" pitchFamily="49" charset="0"/>
              </a:rPr>
              <a:t># configuring the </a:t>
            </a:r>
            <a:r>
              <a:rPr lang="en-IN" sz="1600" dirty="0" err="1">
                <a:solidFill>
                  <a:srgbClr val="008000"/>
                </a:solidFill>
                <a:latin typeface="Courier New" panose="02070309020205020404" pitchFamily="49" charset="0"/>
              </a:rPr>
              <a:t>MLflow</a:t>
            </a:r>
            <a:r>
              <a:rPr lang="en-IN" sz="1600" dirty="0">
                <a:solidFill>
                  <a:srgbClr val="008000"/>
                </a:solidFill>
                <a:latin typeface="Courier New" panose="02070309020205020404" pitchFamily="49" charset="0"/>
              </a:rPr>
              <a:t> Tracking Client</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client = </a:t>
            </a:r>
            <a:r>
              <a:rPr lang="en-IN" sz="1600" dirty="0" err="1">
                <a:solidFill>
                  <a:srgbClr val="000000"/>
                </a:solidFill>
                <a:latin typeface="Courier New" panose="02070309020205020404" pitchFamily="49" charset="0"/>
              </a:rPr>
              <a:t>MlflowClient</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tracking_uri</a:t>
            </a:r>
            <a:r>
              <a:rPr lang="en-IN" sz="1600" dirty="0">
                <a:solidFill>
                  <a:srgbClr val="000000"/>
                </a:solidFill>
                <a:latin typeface="Courier New" panose="02070309020205020404" pitchFamily="49" charset="0"/>
              </a:rPr>
              <a:t>=</a:t>
            </a:r>
            <a:r>
              <a:rPr lang="en-IN" sz="1600" dirty="0">
                <a:solidFill>
                  <a:srgbClr val="A31515"/>
                </a:solidFill>
                <a:latin typeface="Courier New" panose="02070309020205020404" pitchFamily="49" charset="0"/>
              </a:rPr>
              <a:t>"http://127.0.0.1:8080"</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endParaRPr lang="en-IN" sz="1600" dirty="0">
              <a:solidFill>
                <a:srgbClr val="000000"/>
              </a:solidFill>
              <a:latin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11C00A1-B172-371B-7C32-2AAA83BBD387}"/>
                  </a:ext>
                </a:extLst>
              </p14:cNvPr>
              <p14:cNvContentPartPr/>
              <p14:nvPr/>
            </p14:nvContentPartPr>
            <p14:xfrm>
              <a:off x="458949" y="4302051"/>
              <a:ext cx="7020360" cy="438840"/>
            </p14:xfrm>
          </p:contentPart>
        </mc:Choice>
        <mc:Fallback xmlns="">
          <p:pic>
            <p:nvPicPr>
              <p:cNvPr id="5" name="Ink 4">
                <a:extLst>
                  <a:ext uri="{FF2B5EF4-FFF2-40B4-BE49-F238E27FC236}">
                    <a16:creationId xmlns:a16="http://schemas.microsoft.com/office/drawing/2014/main" id="{C11C00A1-B172-371B-7C32-2AAA83BBD387}"/>
                  </a:ext>
                </a:extLst>
              </p:cNvPr>
              <p:cNvPicPr/>
              <p:nvPr/>
            </p:nvPicPr>
            <p:blipFill>
              <a:blip r:embed="rId3"/>
              <a:stretch>
                <a:fillRect/>
              </a:stretch>
            </p:blipFill>
            <p:spPr>
              <a:xfrm>
                <a:off x="449949" y="4293411"/>
                <a:ext cx="7038000" cy="456480"/>
              </a:xfrm>
              <a:prstGeom prst="rect">
                <a:avLst/>
              </a:prstGeom>
            </p:spPr>
          </p:pic>
        </mc:Fallback>
      </mc:AlternateContent>
    </p:spTree>
    <p:extLst>
      <p:ext uri="{BB962C8B-B14F-4D97-AF65-F5344CB8AC3E}">
        <p14:creationId xmlns:p14="http://schemas.microsoft.com/office/powerpoint/2010/main" val="3047576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F9995-A661-DB20-D9B8-841F700AB5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FA9424B-8117-026F-3694-5BF0DCF6198C}"/>
              </a:ext>
            </a:extLst>
          </p:cNvPr>
          <p:cNvSpPr>
            <a:spLocks noGrp="1"/>
          </p:cNvSpPr>
          <p:nvPr>
            <p:ph type="body" sz="quarter" idx="12"/>
          </p:nvPr>
        </p:nvSpPr>
        <p:spPr/>
        <p:txBody>
          <a:bodyPr>
            <a:normAutofit lnSpcReduction="10000"/>
          </a:bodyPr>
          <a:lstStyle/>
          <a:p>
            <a:r>
              <a:rPr lang="en-IN" dirty="0" err="1"/>
              <a:t>Mlflow</a:t>
            </a:r>
            <a:r>
              <a:rPr lang="en-IN" dirty="0"/>
              <a:t> Client API</a:t>
            </a:r>
          </a:p>
        </p:txBody>
      </p:sp>
      <p:sp>
        <p:nvSpPr>
          <p:cNvPr id="3" name="Text Placeholder 2">
            <a:extLst>
              <a:ext uri="{FF2B5EF4-FFF2-40B4-BE49-F238E27FC236}">
                <a16:creationId xmlns:a16="http://schemas.microsoft.com/office/drawing/2014/main" id="{762B48BE-AD23-7473-E55F-C6B96B92F679}"/>
              </a:ext>
            </a:extLst>
          </p:cNvPr>
          <p:cNvSpPr>
            <a:spLocks noGrp="1"/>
          </p:cNvSpPr>
          <p:nvPr>
            <p:ph type="body" sz="quarter" idx="13"/>
          </p:nvPr>
        </p:nvSpPr>
        <p:spPr/>
        <p:txBody>
          <a:bodyPr/>
          <a:lstStyle/>
          <a:p>
            <a:r>
              <a:rPr lang="en-IN" dirty="0"/>
              <a:t>Searching Experiments</a:t>
            </a:r>
          </a:p>
        </p:txBody>
      </p:sp>
      <p:sp>
        <p:nvSpPr>
          <p:cNvPr id="4" name="Text Placeholder 3">
            <a:extLst>
              <a:ext uri="{FF2B5EF4-FFF2-40B4-BE49-F238E27FC236}">
                <a16:creationId xmlns:a16="http://schemas.microsoft.com/office/drawing/2014/main" id="{C99F34A0-751E-4758-15B3-DCB8FDC955A7}"/>
              </a:ext>
            </a:extLst>
          </p:cNvPr>
          <p:cNvSpPr>
            <a:spLocks noGrp="1"/>
          </p:cNvSpPr>
          <p:nvPr>
            <p:ph type="body" sz="quarter" idx="15"/>
          </p:nvPr>
        </p:nvSpPr>
        <p:spPr/>
        <p:txBody>
          <a:bodyPr/>
          <a:lstStyle/>
          <a:p>
            <a:r>
              <a:rPr lang="en-US" b="1" dirty="0" err="1">
                <a:latin typeface="Consolas" panose="020B0609020204030204" pitchFamily="49" charset="0"/>
              </a:rPr>
              <a:t>mlflow.client.MlflowClient.search_experiments</a:t>
            </a:r>
            <a:r>
              <a:rPr lang="en-US" b="1" dirty="0">
                <a:latin typeface="Consolas" panose="020B0609020204030204" pitchFamily="49" charset="0"/>
              </a:rPr>
              <a:t>() </a:t>
            </a:r>
            <a:r>
              <a:rPr lang="en-US" dirty="0"/>
              <a:t>can be used to view metadata of all the experiments on the tracking server.</a:t>
            </a:r>
            <a:endParaRPr lang="en-IN" dirty="0"/>
          </a:p>
        </p:txBody>
      </p:sp>
      <p:sp>
        <p:nvSpPr>
          <p:cNvPr id="6" name="TextBox 5">
            <a:extLst>
              <a:ext uri="{FF2B5EF4-FFF2-40B4-BE49-F238E27FC236}">
                <a16:creationId xmlns:a16="http://schemas.microsoft.com/office/drawing/2014/main" id="{69A1EA08-7C85-1E9B-4D5B-B2619236DB4A}"/>
              </a:ext>
            </a:extLst>
          </p:cNvPr>
          <p:cNvSpPr txBox="1"/>
          <p:nvPr/>
        </p:nvSpPr>
        <p:spPr>
          <a:xfrm>
            <a:off x="556450" y="2245673"/>
            <a:ext cx="8802703" cy="823944"/>
          </a:xfrm>
          <a:prstGeom prst="rect">
            <a:avLst/>
          </a:prstGeom>
          <a:solidFill>
            <a:schemeClr val="bg2"/>
          </a:solidFill>
          <a:ln>
            <a:noFill/>
          </a:ln>
        </p:spPr>
        <p:txBody>
          <a:bodyPr wrap="square">
            <a:spAutoFit/>
          </a:bodyPr>
          <a:lstStyle/>
          <a:p>
            <a:pPr>
              <a:lnSpc>
                <a:spcPts val="1900"/>
              </a:lnSpc>
            </a:pPr>
            <a:r>
              <a:rPr lang="en-US" sz="1600" dirty="0">
                <a:solidFill>
                  <a:srgbClr val="008000"/>
                </a:solidFill>
                <a:latin typeface="Courier New" panose="02070309020205020404" pitchFamily="49" charset="0"/>
              </a:rPr>
              <a:t># searching all experiments</a:t>
            </a:r>
            <a:endParaRPr lang="en-US" sz="1600" dirty="0">
              <a:solidFill>
                <a:srgbClr val="000000"/>
              </a:solidFill>
              <a:latin typeface="Courier New" panose="02070309020205020404" pitchFamily="49" charset="0"/>
            </a:endParaRPr>
          </a:p>
          <a:p>
            <a:pPr>
              <a:lnSpc>
                <a:spcPts val="1900"/>
              </a:lnSpc>
            </a:pPr>
            <a:r>
              <a:rPr lang="en-US" sz="1600" dirty="0" err="1">
                <a:solidFill>
                  <a:srgbClr val="000000"/>
                </a:solidFill>
                <a:latin typeface="Courier New" panose="02070309020205020404" pitchFamily="49" charset="0"/>
              </a:rPr>
              <a:t>all_experiments</a:t>
            </a:r>
            <a:r>
              <a:rPr lang="en-US" sz="1600" dirty="0">
                <a:solidFill>
                  <a:srgbClr val="000000"/>
                </a:solidFill>
                <a:latin typeface="Courier New" panose="02070309020205020404" pitchFamily="49" charset="0"/>
              </a:rPr>
              <a:t> = </a:t>
            </a:r>
            <a:r>
              <a:rPr lang="en-US" sz="1600" dirty="0" err="1">
                <a:solidFill>
                  <a:srgbClr val="000000"/>
                </a:solidFill>
                <a:latin typeface="Courier New" panose="02070309020205020404" pitchFamily="49" charset="0"/>
              </a:rPr>
              <a:t>client.search_experiments</a:t>
            </a:r>
            <a:r>
              <a:rPr lang="en-US" sz="1600" dirty="0">
                <a:solidFill>
                  <a:srgbClr val="000000"/>
                </a:solidFill>
                <a:latin typeface="Courier New" panose="02070309020205020404" pitchFamily="49" charset="0"/>
              </a:rPr>
              <a:t>()</a:t>
            </a:r>
          </a:p>
          <a:p>
            <a:pPr>
              <a:lnSpc>
                <a:spcPts val="1900"/>
              </a:lnSpc>
            </a:pPr>
            <a:r>
              <a:rPr lang="en-US" sz="1600" dirty="0">
                <a:solidFill>
                  <a:srgbClr val="795E26"/>
                </a:solidFill>
                <a:latin typeface="Courier New" panose="02070309020205020404" pitchFamily="49" charset="0"/>
              </a:rPr>
              <a:t>print</a:t>
            </a:r>
            <a:r>
              <a:rPr lang="en-US" sz="1600" dirty="0">
                <a:solidFill>
                  <a:srgbClr val="000000"/>
                </a:solidFill>
                <a:latin typeface="Courier New" panose="02070309020205020404" pitchFamily="49" charset="0"/>
              </a:rPr>
              <a:t>(</a:t>
            </a:r>
            <a:r>
              <a:rPr lang="en-US" sz="1600" dirty="0" err="1">
                <a:solidFill>
                  <a:srgbClr val="000000"/>
                </a:solidFill>
                <a:latin typeface="Courier New" panose="02070309020205020404" pitchFamily="49" charset="0"/>
              </a:rPr>
              <a:t>all_experiments</a:t>
            </a:r>
            <a:r>
              <a:rPr lang="en-US" sz="1600" dirty="0">
                <a:solidFill>
                  <a:srgbClr val="000000"/>
                </a:solidFill>
                <a:latin typeface="Courier New" panose="02070309020205020404" pitchFamily="49" charset="0"/>
              </a:rPr>
              <a:t>)</a:t>
            </a:r>
          </a:p>
        </p:txBody>
      </p:sp>
      <p:sp>
        <p:nvSpPr>
          <p:cNvPr id="5" name="TextBox 4">
            <a:extLst>
              <a:ext uri="{FF2B5EF4-FFF2-40B4-BE49-F238E27FC236}">
                <a16:creationId xmlns:a16="http://schemas.microsoft.com/office/drawing/2014/main" id="{3D88E9A0-D3C8-7439-CAB4-3E68774D5673}"/>
              </a:ext>
            </a:extLst>
          </p:cNvPr>
          <p:cNvSpPr txBox="1"/>
          <p:nvPr/>
        </p:nvSpPr>
        <p:spPr>
          <a:xfrm>
            <a:off x="556450" y="3932098"/>
            <a:ext cx="8802703" cy="1798569"/>
          </a:xfrm>
          <a:prstGeom prst="rect">
            <a:avLst/>
          </a:prstGeom>
          <a:solidFill>
            <a:schemeClr val="bg2"/>
          </a:solidFill>
          <a:ln>
            <a:noFill/>
          </a:ln>
        </p:spPr>
        <p:txBody>
          <a:bodyPr wrap="square">
            <a:spAutoFit/>
          </a:bodyPr>
          <a:lstStyle/>
          <a:p>
            <a:pPr>
              <a:lnSpc>
                <a:spcPts val="1900"/>
              </a:lnSpc>
            </a:pPr>
            <a:r>
              <a:rPr lang="en-IN" sz="1600" dirty="0" err="1">
                <a:solidFill>
                  <a:srgbClr val="000000"/>
                </a:solidFill>
                <a:latin typeface="Courier New" panose="02070309020205020404" pitchFamily="49" charset="0"/>
              </a:rPr>
              <a:t>default_experiment</a:t>
            </a:r>
            <a:r>
              <a:rPr lang="en-IN" sz="1600" dirty="0">
                <a:solidFill>
                  <a:srgbClr val="000000"/>
                </a:solidFill>
                <a:latin typeface="Courier New" panose="02070309020205020404" pitchFamily="49" charset="0"/>
              </a:rPr>
              <a:t> = [</a:t>
            </a:r>
          </a:p>
          <a:p>
            <a:pPr>
              <a:lnSpc>
                <a:spcPts val="1900"/>
              </a:lnSpc>
            </a:pPr>
            <a:r>
              <a:rPr lang="en-IN" sz="1600" dirty="0">
                <a:solidFill>
                  <a:srgbClr val="000000"/>
                </a:solidFill>
                <a:latin typeface="Courier New" panose="02070309020205020404" pitchFamily="49" charset="0"/>
              </a:rPr>
              <a:t>    {</a:t>
            </a:r>
            <a:r>
              <a:rPr lang="en-IN" sz="1600" dirty="0">
                <a:solidFill>
                  <a:srgbClr val="A31515"/>
                </a:solidFill>
                <a:latin typeface="Courier New" panose="02070309020205020404" pitchFamily="49" charset="0"/>
              </a:rPr>
              <a:t>"name"</a:t>
            </a:r>
            <a:r>
              <a:rPr lang="en-IN" sz="1600" dirty="0">
                <a:solidFill>
                  <a:srgbClr val="000000"/>
                </a:solidFill>
                <a:latin typeface="Courier New" panose="02070309020205020404" pitchFamily="49" charset="0"/>
              </a:rPr>
              <a:t>: experiment.name, </a:t>
            </a:r>
            <a:r>
              <a:rPr lang="en-IN" sz="1600" dirty="0">
                <a:solidFill>
                  <a:srgbClr val="A31515"/>
                </a:solidFill>
                <a:latin typeface="Courier New" panose="02070309020205020404" pitchFamily="49" charset="0"/>
              </a:rPr>
              <a:t>"</a:t>
            </a:r>
            <a:r>
              <a:rPr lang="en-IN" sz="1600" dirty="0" err="1">
                <a:solidFill>
                  <a:srgbClr val="A31515"/>
                </a:solidFill>
                <a:latin typeface="Courier New" panose="02070309020205020404" pitchFamily="49" charset="0"/>
              </a:rPr>
              <a:t>lifecycle_stage</a:t>
            </a:r>
            <a:r>
              <a:rPr lang="en-IN" sz="1600" dirty="0">
                <a:solidFill>
                  <a:srgbClr val="A31515"/>
                </a:solidFill>
                <a:latin typeface="Courier New" panose="02070309020205020404" pitchFamily="49" charset="0"/>
              </a:rPr>
              <a:t>"</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experiment.lifecycle_stage</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for</a:t>
            </a:r>
            <a:r>
              <a:rPr lang="en-IN" sz="1600" dirty="0">
                <a:solidFill>
                  <a:srgbClr val="000000"/>
                </a:solidFill>
                <a:latin typeface="Courier New" panose="02070309020205020404" pitchFamily="49" charset="0"/>
              </a:rPr>
              <a:t> experiment </a:t>
            </a:r>
            <a:r>
              <a:rPr lang="en-IN" sz="1600" dirty="0">
                <a:solidFill>
                  <a:srgbClr val="0000FF"/>
                </a:solidFill>
                <a:latin typeface="Courier New" panose="02070309020205020404" pitchFamily="49" charset="0"/>
              </a:rPr>
              <a:t>in</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all_experiments</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if</a:t>
            </a:r>
            <a:r>
              <a:rPr lang="en-IN" sz="1600" dirty="0">
                <a:solidFill>
                  <a:srgbClr val="000000"/>
                </a:solidFill>
                <a:latin typeface="Courier New" panose="02070309020205020404" pitchFamily="49" charset="0"/>
              </a:rPr>
              <a:t> experiment.name == </a:t>
            </a:r>
            <a:r>
              <a:rPr lang="en-IN" sz="1600" dirty="0">
                <a:solidFill>
                  <a:srgbClr val="A31515"/>
                </a:solidFill>
                <a:latin typeface="Courier New" panose="02070309020205020404" pitchFamily="49" charset="0"/>
              </a:rPr>
              <a:t>"Default"</a:t>
            </a:r>
            <a:r>
              <a:rPr lang="en-IN" sz="1600" dirty="0">
                <a:solidFill>
                  <a:srgbClr val="000000"/>
                </a:solidFill>
                <a:latin typeface="Courier New" panose="02070309020205020404" pitchFamily="49" charset="0"/>
              </a:rPr>
              <a:t>][</a:t>
            </a:r>
            <a:r>
              <a:rPr lang="en-IN" sz="1600" dirty="0">
                <a:solidFill>
                  <a:srgbClr val="116644"/>
                </a:solidFill>
                <a:latin typeface="Courier New" panose="02070309020205020404" pitchFamily="49" charset="0"/>
              </a:rPr>
              <a:t>0</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r>
              <a:rPr lang="en-IN" sz="1600" dirty="0" err="1">
                <a:solidFill>
                  <a:srgbClr val="000000"/>
                </a:solidFill>
                <a:latin typeface="Courier New" panose="02070309020205020404" pitchFamily="49" charset="0"/>
              </a:rPr>
              <a:t>pprint</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default_experiment</a:t>
            </a:r>
            <a:r>
              <a:rPr lang="en-IN" sz="1600" dirty="0">
                <a:solidFill>
                  <a:srgbClr val="000000"/>
                </a:solidFill>
                <a:latin typeface="Courier New" panose="02070309020205020404" pitchFamily="49" charset="0"/>
              </a:rPr>
              <a:t>)</a:t>
            </a:r>
          </a:p>
        </p:txBody>
      </p:sp>
      <p:sp>
        <p:nvSpPr>
          <p:cNvPr id="8" name="TextBox 7">
            <a:extLst>
              <a:ext uri="{FF2B5EF4-FFF2-40B4-BE49-F238E27FC236}">
                <a16:creationId xmlns:a16="http://schemas.microsoft.com/office/drawing/2014/main" id="{4CACCF61-7A8C-3088-DF52-DCBFFE24D426}"/>
              </a:ext>
            </a:extLst>
          </p:cNvPr>
          <p:cNvSpPr txBox="1"/>
          <p:nvPr/>
        </p:nvSpPr>
        <p:spPr>
          <a:xfrm>
            <a:off x="556450" y="3132337"/>
            <a:ext cx="11220612" cy="570028"/>
          </a:xfrm>
          <a:prstGeom prst="rect">
            <a:avLst/>
          </a:prstGeom>
          <a:solidFill>
            <a:schemeClr val="accent4">
              <a:lumMod val="20000"/>
              <a:lumOff val="80000"/>
            </a:schemeClr>
          </a:solidFill>
          <a:ln>
            <a:noFill/>
          </a:ln>
        </p:spPr>
        <p:txBody>
          <a:bodyPr wrap="square">
            <a:spAutoFit/>
          </a:bodyPr>
          <a:lstStyle/>
          <a:p>
            <a:pPr>
              <a:lnSpc>
                <a:spcPts val="1900"/>
              </a:lnSpc>
            </a:pPr>
            <a:r>
              <a:rPr lang="en-IN" sz="1333" dirty="0">
                <a:solidFill>
                  <a:srgbClr val="000000"/>
                </a:solidFill>
                <a:latin typeface="Courier New" panose="02070309020205020404" pitchFamily="49" charset="0"/>
              </a:rPr>
              <a:t>[&lt;Experiment: </a:t>
            </a:r>
            <a:r>
              <a:rPr lang="en-IN" sz="1333" dirty="0" err="1">
                <a:solidFill>
                  <a:srgbClr val="000000"/>
                </a:solidFill>
                <a:latin typeface="Courier New" panose="02070309020205020404" pitchFamily="49" charset="0"/>
              </a:rPr>
              <a:t>artifact_location</a:t>
            </a:r>
            <a:r>
              <a:rPr lang="en-IN" sz="1333" dirty="0">
                <a:solidFill>
                  <a:srgbClr val="000000"/>
                </a:solidFill>
                <a:latin typeface="Courier New" panose="02070309020205020404" pitchFamily="49" charset="0"/>
              </a:rPr>
              <a:t>=</a:t>
            </a:r>
            <a:r>
              <a:rPr lang="en-IN" sz="1333" dirty="0">
                <a:solidFill>
                  <a:srgbClr val="A31515"/>
                </a:solidFill>
                <a:latin typeface="Courier New" panose="02070309020205020404" pitchFamily="49" charset="0"/>
              </a:rPr>
              <a:t>'./</a:t>
            </a:r>
            <a:r>
              <a:rPr lang="en-IN" sz="1333" dirty="0" err="1">
                <a:solidFill>
                  <a:srgbClr val="A31515"/>
                </a:solidFill>
                <a:latin typeface="Courier New" panose="02070309020205020404" pitchFamily="49" charset="0"/>
              </a:rPr>
              <a:t>mlruns</a:t>
            </a:r>
            <a:r>
              <a:rPr lang="en-IN" sz="1333" dirty="0">
                <a:solidFill>
                  <a:srgbClr val="A31515"/>
                </a:solidFill>
                <a:latin typeface="Courier New" panose="02070309020205020404" pitchFamily="49" charset="0"/>
              </a:rPr>
              <a:t>/0'</a:t>
            </a:r>
            <a:r>
              <a:rPr lang="en-IN" sz="1333" dirty="0">
                <a:solidFill>
                  <a:srgbClr val="000000"/>
                </a:solidFill>
                <a:latin typeface="Courier New" panose="02070309020205020404" pitchFamily="49" charset="0"/>
              </a:rPr>
              <a:t>, </a:t>
            </a:r>
            <a:r>
              <a:rPr lang="en-IN" sz="1333" dirty="0" err="1">
                <a:solidFill>
                  <a:srgbClr val="000000"/>
                </a:solidFill>
                <a:latin typeface="Courier New" panose="02070309020205020404" pitchFamily="49" charset="0"/>
              </a:rPr>
              <a:t>creation_time</a:t>
            </a:r>
            <a:r>
              <a:rPr lang="en-IN" sz="1333" dirty="0">
                <a:solidFill>
                  <a:srgbClr val="000000"/>
                </a:solidFill>
                <a:latin typeface="Courier New" panose="02070309020205020404" pitchFamily="49" charset="0"/>
              </a:rPr>
              <a:t>=</a:t>
            </a:r>
            <a:r>
              <a:rPr lang="en-IN" sz="1333" dirty="0">
                <a:solidFill>
                  <a:srgbClr val="0000FF"/>
                </a:solidFill>
                <a:latin typeface="Courier New" panose="02070309020205020404" pitchFamily="49" charset="0"/>
              </a:rPr>
              <a:t>None</a:t>
            </a:r>
            <a:r>
              <a:rPr lang="en-IN" sz="1333" dirty="0">
                <a:solidFill>
                  <a:srgbClr val="000000"/>
                </a:solidFill>
                <a:latin typeface="Courier New" panose="02070309020205020404" pitchFamily="49" charset="0"/>
              </a:rPr>
              <a:t>, </a:t>
            </a:r>
            <a:r>
              <a:rPr lang="en-IN" sz="1333" dirty="0" err="1">
                <a:solidFill>
                  <a:srgbClr val="000000"/>
                </a:solidFill>
                <a:latin typeface="Courier New" panose="02070309020205020404" pitchFamily="49" charset="0"/>
              </a:rPr>
              <a:t>experiment_id</a:t>
            </a:r>
            <a:r>
              <a:rPr lang="en-IN" sz="1333" dirty="0">
                <a:solidFill>
                  <a:srgbClr val="000000"/>
                </a:solidFill>
                <a:latin typeface="Courier New" panose="02070309020205020404" pitchFamily="49" charset="0"/>
              </a:rPr>
              <a:t>=</a:t>
            </a:r>
            <a:r>
              <a:rPr lang="en-IN" sz="1333" dirty="0">
                <a:solidFill>
                  <a:srgbClr val="A31515"/>
                </a:solidFill>
                <a:latin typeface="Courier New" panose="02070309020205020404" pitchFamily="49" charset="0"/>
              </a:rPr>
              <a:t>'0'</a:t>
            </a:r>
            <a:r>
              <a:rPr lang="en-IN" sz="1333" dirty="0">
                <a:solidFill>
                  <a:srgbClr val="000000"/>
                </a:solidFill>
                <a:latin typeface="Courier New" panose="02070309020205020404" pitchFamily="49" charset="0"/>
              </a:rPr>
              <a:t>, </a:t>
            </a:r>
            <a:r>
              <a:rPr lang="en-IN" sz="1333" dirty="0" err="1">
                <a:solidFill>
                  <a:srgbClr val="000000"/>
                </a:solidFill>
                <a:latin typeface="Courier New" panose="02070309020205020404" pitchFamily="49" charset="0"/>
              </a:rPr>
              <a:t>last_update_time</a:t>
            </a:r>
            <a:r>
              <a:rPr lang="en-IN" sz="1333" dirty="0">
                <a:solidFill>
                  <a:srgbClr val="000000"/>
                </a:solidFill>
                <a:latin typeface="Courier New" panose="02070309020205020404" pitchFamily="49" charset="0"/>
              </a:rPr>
              <a:t>=</a:t>
            </a:r>
            <a:r>
              <a:rPr lang="en-IN" sz="1333" dirty="0">
                <a:solidFill>
                  <a:srgbClr val="0000FF"/>
                </a:solidFill>
                <a:latin typeface="Courier New" panose="02070309020205020404" pitchFamily="49" charset="0"/>
              </a:rPr>
              <a:t>None</a:t>
            </a:r>
            <a:r>
              <a:rPr lang="en-IN" sz="1333" dirty="0">
                <a:solidFill>
                  <a:srgbClr val="000000"/>
                </a:solidFill>
                <a:latin typeface="Courier New" panose="02070309020205020404" pitchFamily="49" charset="0"/>
              </a:rPr>
              <a:t>, </a:t>
            </a:r>
            <a:r>
              <a:rPr lang="en-IN" sz="1333" dirty="0" err="1">
                <a:solidFill>
                  <a:srgbClr val="000000"/>
                </a:solidFill>
                <a:latin typeface="Courier New" panose="02070309020205020404" pitchFamily="49" charset="0"/>
              </a:rPr>
              <a:t>lifecycle_stage</a:t>
            </a:r>
            <a:r>
              <a:rPr lang="en-IN" sz="1333" dirty="0">
                <a:solidFill>
                  <a:srgbClr val="000000"/>
                </a:solidFill>
                <a:latin typeface="Courier New" panose="02070309020205020404" pitchFamily="49" charset="0"/>
              </a:rPr>
              <a:t>=</a:t>
            </a:r>
            <a:r>
              <a:rPr lang="en-IN" sz="1333" dirty="0">
                <a:solidFill>
                  <a:srgbClr val="A31515"/>
                </a:solidFill>
                <a:latin typeface="Courier New" panose="02070309020205020404" pitchFamily="49" charset="0"/>
              </a:rPr>
              <a:t>'active'</a:t>
            </a:r>
            <a:r>
              <a:rPr lang="en-IN" sz="1333" dirty="0">
                <a:solidFill>
                  <a:srgbClr val="000000"/>
                </a:solidFill>
                <a:latin typeface="Courier New" panose="02070309020205020404" pitchFamily="49" charset="0"/>
              </a:rPr>
              <a:t>, name=</a:t>
            </a:r>
            <a:r>
              <a:rPr lang="en-IN" sz="1333" dirty="0">
                <a:solidFill>
                  <a:srgbClr val="A31515"/>
                </a:solidFill>
                <a:latin typeface="Courier New" panose="02070309020205020404" pitchFamily="49" charset="0"/>
              </a:rPr>
              <a:t>'Default'</a:t>
            </a:r>
            <a:r>
              <a:rPr lang="en-IN" sz="1333" dirty="0">
                <a:solidFill>
                  <a:srgbClr val="000000"/>
                </a:solidFill>
                <a:latin typeface="Courier New" panose="02070309020205020404" pitchFamily="49" charset="0"/>
              </a:rPr>
              <a:t>, tags={}&gt;]</a:t>
            </a:r>
          </a:p>
        </p:txBody>
      </p:sp>
      <p:sp>
        <p:nvSpPr>
          <p:cNvPr id="9" name="TextBox 8">
            <a:extLst>
              <a:ext uri="{FF2B5EF4-FFF2-40B4-BE49-F238E27FC236}">
                <a16:creationId xmlns:a16="http://schemas.microsoft.com/office/drawing/2014/main" id="{4940FC93-32D5-DD45-265D-3AD879F31B6D}"/>
              </a:ext>
            </a:extLst>
          </p:cNvPr>
          <p:cNvSpPr txBox="1"/>
          <p:nvPr/>
        </p:nvSpPr>
        <p:spPr>
          <a:xfrm>
            <a:off x="556450" y="5778492"/>
            <a:ext cx="11220612" cy="326371"/>
          </a:xfrm>
          <a:prstGeom prst="rect">
            <a:avLst/>
          </a:prstGeom>
          <a:solidFill>
            <a:schemeClr val="accent4">
              <a:lumMod val="20000"/>
              <a:lumOff val="80000"/>
            </a:schemeClr>
          </a:solidFill>
          <a:ln>
            <a:noFill/>
          </a:ln>
        </p:spPr>
        <p:txBody>
          <a:bodyPr wrap="square">
            <a:spAutoFit/>
          </a:bodyPr>
          <a:lstStyle/>
          <a:p>
            <a:pPr>
              <a:lnSpc>
                <a:spcPts val="1900"/>
              </a:lnSpc>
            </a:pPr>
            <a:r>
              <a:rPr lang="en-IN" sz="1333" dirty="0">
                <a:solidFill>
                  <a:srgbClr val="000000"/>
                </a:solidFill>
                <a:latin typeface="Courier New" panose="02070309020205020404" pitchFamily="49" charset="0"/>
              </a:rPr>
              <a:t>{</a:t>
            </a:r>
            <a:r>
              <a:rPr lang="en-IN" sz="1333" dirty="0">
                <a:solidFill>
                  <a:srgbClr val="A31515"/>
                </a:solidFill>
                <a:latin typeface="Courier New" panose="02070309020205020404" pitchFamily="49" charset="0"/>
              </a:rPr>
              <a:t>'name'</a:t>
            </a:r>
            <a:r>
              <a:rPr lang="en-IN" sz="1333" dirty="0">
                <a:solidFill>
                  <a:srgbClr val="000000"/>
                </a:solidFill>
                <a:latin typeface="Courier New" panose="02070309020205020404" pitchFamily="49" charset="0"/>
              </a:rPr>
              <a:t>: </a:t>
            </a:r>
            <a:r>
              <a:rPr lang="en-IN" sz="1333" dirty="0">
                <a:solidFill>
                  <a:srgbClr val="A31515"/>
                </a:solidFill>
                <a:latin typeface="Courier New" panose="02070309020205020404" pitchFamily="49" charset="0"/>
              </a:rPr>
              <a:t>'Default'</a:t>
            </a:r>
            <a:r>
              <a:rPr lang="en-IN" sz="1333" dirty="0">
                <a:solidFill>
                  <a:srgbClr val="000000"/>
                </a:solidFill>
                <a:latin typeface="Courier New" panose="02070309020205020404" pitchFamily="49" charset="0"/>
              </a:rPr>
              <a:t>, </a:t>
            </a:r>
            <a:r>
              <a:rPr lang="en-IN" sz="1333" dirty="0">
                <a:solidFill>
                  <a:srgbClr val="A31515"/>
                </a:solidFill>
                <a:latin typeface="Courier New" panose="02070309020205020404" pitchFamily="49" charset="0"/>
              </a:rPr>
              <a:t>'</a:t>
            </a:r>
            <a:r>
              <a:rPr lang="en-IN" sz="1333" dirty="0" err="1">
                <a:solidFill>
                  <a:srgbClr val="A31515"/>
                </a:solidFill>
                <a:latin typeface="Courier New" panose="02070309020205020404" pitchFamily="49" charset="0"/>
              </a:rPr>
              <a:t>lifecycle_stage</a:t>
            </a:r>
            <a:r>
              <a:rPr lang="en-IN" sz="1333" dirty="0">
                <a:solidFill>
                  <a:srgbClr val="A31515"/>
                </a:solidFill>
                <a:latin typeface="Courier New" panose="02070309020205020404" pitchFamily="49" charset="0"/>
              </a:rPr>
              <a:t>'</a:t>
            </a:r>
            <a:r>
              <a:rPr lang="en-IN" sz="1333" dirty="0">
                <a:solidFill>
                  <a:srgbClr val="000000"/>
                </a:solidFill>
                <a:latin typeface="Courier New" panose="02070309020205020404" pitchFamily="49" charset="0"/>
              </a:rPr>
              <a:t>: </a:t>
            </a:r>
            <a:r>
              <a:rPr lang="en-IN" sz="1333" dirty="0">
                <a:solidFill>
                  <a:srgbClr val="A31515"/>
                </a:solidFill>
                <a:latin typeface="Courier New" panose="02070309020205020404" pitchFamily="49" charset="0"/>
              </a:rPr>
              <a:t>'active'</a:t>
            </a:r>
            <a:r>
              <a:rPr lang="en-IN" sz="1333"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112446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C7BCA6-2907-7037-6143-333E45010CD4}"/>
              </a:ext>
            </a:extLst>
          </p:cNvPr>
          <p:cNvSpPr>
            <a:spLocks noGrp="1"/>
          </p:cNvSpPr>
          <p:nvPr>
            <p:ph type="body" sz="quarter" idx="12"/>
          </p:nvPr>
        </p:nvSpPr>
        <p:spPr/>
        <p:txBody>
          <a:bodyPr>
            <a:normAutofit lnSpcReduction="10000"/>
          </a:bodyPr>
          <a:lstStyle/>
          <a:p>
            <a:r>
              <a:rPr lang="en-IN" dirty="0" err="1"/>
              <a:t>Mlflow</a:t>
            </a:r>
            <a:r>
              <a:rPr lang="en-IN" dirty="0"/>
              <a:t> Client API</a:t>
            </a:r>
          </a:p>
        </p:txBody>
      </p:sp>
      <p:sp>
        <p:nvSpPr>
          <p:cNvPr id="3" name="Text Placeholder 2">
            <a:extLst>
              <a:ext uri="{FF2B5EF4-FFF2-40B4-BE49-F238E27FC236}">
                <a16:creationId xmlns:a16="http://schemas.microsoft.com/office/drawing/2014/main" id="{D96DF0F6-FDC8-80DD-728D-B9DDD07E355C}"/>
              </a:ext>
            </a:extLst>
          </p:cNvPr>
          <p:cNvSpPr>
            <a:spLocks noGrp="1"/>
          </p:cNvSpPr>
          <p:nvPr>
            <p:ph type="body" sz="quarter" idx="13"/>
          </p:nvPr>
        </p:nvSpPr>
        <p:spPr/>
        <p:txBody>
          <a:bodyPr/>
          <a:lstStyle/>
          <a:p>
            <a:r>
              <a:rPr lang="en-IN" dirty="0"/>
              <a:t>Client API</a:t>
            </a:r>
          </a:p>
        </p:txBody>
      </p:sp>
      <p:pic>
        <p:nvPicPr>
          <p:cNvPr id="1026" name="Picture 2" descr="Exploring the Default Experiment">
            <a:extLst>
              <a:ext uri="{FF2B5EF4-FFF2-40B4-BE49-F238E27FC236}">
                <a16:creationId xmlns:a16="http://schemas.microsoft.com/office/drawing/2014/main" id="{B12B1883-D9E9-80A0-6560-A1612A564F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8400" y="527928"/>
            <a:ext cx="6975480" cy="558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5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6C587-3661-854D-23D9-BA8DCE62DF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5AF814-625C-2D68-4188-DF34DF35084E}"/>
              </a:ext>
            </a:extLst>
          </p:cNvPr>
          <p:cNvSpPr>
            <a:spLocks noGrp="1"/>
          </p:cNvSpPr>
          <p:nvPr>
            <p:ph type="body" sz="quarter" idx="12"/>
          </p:nvPr>
        </p:nvSpPr>
        <p:spPr/>
        <p:txBody>
          <a:bodyPr>
            <a:normAutofit lnSpcReduction="10000"/>
          </a:bodyPr>
          <a:lstStyle/>
          <a:p>
            <a:r>
              <a:rPr lang="en-IN" dirty="0"/>
              <a:t>What is Experiment Tracking?</a:t>
            </a:r>
          </a:p>
        </p:txBody>
      </p:sp>
      <p:sp>
        <p:nvSpPr>
          <p:cNvPr id="5" name="TextBox 4">
            <a:extLst>
              <a:ext uri="{FF2B5EF4-FFF2-40B4-BE49-F238E27FC236}">
                <a16:creationId xmlns:a16="http://schemas.microsoft.com/office/drawing/2014/main" id="{E33BA760-695D-8BE7-2F20-E086336D2F28}"/>
              </a:ext>
            </a:extLst>
          </p:cNvPr>
          <p:cNvSpPr txBox="1"/>
          <p:nvPr/>
        </p:nvSpPr>
        <p:spPr>
          <a:xfrm>
            <a:off x="556801" y="1528697"/>
            <a:ext cx="5963743" cy="4031873"/>
          </a:xfrm>
          <a:prstGeom prst="rect">
            <a:avLst/>
          </a:prstGeom>
          <a:noFill/>
          <a:ln>
            <a:noFill/>
          </a:ln>
        </p:spPr>
        <p:txBody>
          <a:bodyPr wrap="square">
            <a:spAutoFit/>
          </a:bodyPr>
          <a:lstStyle/>
          <a:p>
            <a:pPr marL="228594" indent="-228594">
              <a:buFont typeface="Arial" panose="020B0604020202020204" pitchFamily="34" charset="0"/>
              <a:buChar char="•"/>
            </a:pPr>
            <a:r>
              <a:rPr lang="en-US" sz="1600" dirty="0"/>
              <a:t>Experiment tracking refers to the process of logging the different experiments, including model parameters, hyperparameters, metrics, and the output of each run.</a:t>
            </a:r>
          </a:p>
          <a:p>
            <a:pPr marL="228594" indent="-228594">
              <a:buFont typeface="Arial" panose="020B0604020202020204" pitchFamily="34" charset="0"/>
              <a:buChar char="•"/>
            </a:pPr>
            <a:r>
              <a:rPr lang="en-US" sz="1600" dirty="0"/>
              <a:t>Purpose: This practice ensures the reproducibility of machine learning experiments and allows for easy comparison across different experiments to determine the best-performing model.</a:t>
            </a:r>
          </a:p>
          <a:p>
            <a:endParaRPr lang="en-US" sz="1600" b="1" dirty="0"/>
          </a:p>
          <a:p>
            <a:r>
              <a:rPr lang="en-US" sz="1600" b="1" dirty="0" err="1"/>
              <a:t>MLFlow's</a:t>
            </a:r>
            <a:r>
              <a:rPr lang="en-US" sz="1600" b="1" dirty="0"/>
              <a:t> Role</a:t>
            </a:r>
          </a:p>
          <a:p>
            <a:endParaRPr lang="en-US" sz="1600" b="1" dirty="0"/>
          </a:p>
          <a:p>
            <a:pPr marL="228594" indent="-228594">
              <a:buFont typeface="Arial" panose="020B0604020202020204" pitchFamily="34" charset="0"/>
              <a:buChar char="•"/>
            </a:pPr>
            <a:r>
              <a:rPr lang="en-US" sz="1600" dirty="0" err="1"/>
              <a:t>MLFlow</a:t>
            </a:r>
            <a:r>
              <a:rPr lang="en-US" sz="1600" dirty="0"/>
              <a:t> provides integrated tools for managing experiments and results, making it easier to track the history of model changes, and providing a centralized system for comparison.</a:t>
            </a:r>
          </a:p>
          <a:p>
            <a:pPr marL="228594" indent="-228594">
              <a:buFont typeface="Arial" panose="020B0604020202020204" pitchFamily="34" charset="0"/>
              <a:buChar char="•"/>
            </a:pPr>
            <a:r>
              <a:rPr lang="en-US" sz="1600" dirty="0"/>
              <a:t>Offers detailed views of all experiment runs, helping teams quickly spot which configurations work best.</a:t>
            </a:r>
            <a:endParaRPr lang="en-IN" sz="1600" dirty="0"/>
          </a:p>
        </p:txBody>
      </p:sp>
      <p:pic>
        <p:nvPicPr>
          <p:cNvPr id="7" name="Picture 6">
            <a:extLst>
              <a:ext uri="{FF2B5EF4-FFF2-40B4-BE49-F238E27FC236}">
                <a16:creationId xmlns:a16="http://schemas.microsoft.com/office/drawing/2014/main" id="{E6041FA6-B5F8-6962-68CA-AD3C249E5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726" y="1853625"/>
            <a:ext cx="5543588" cy="3150751"/>
          </a:xfrm>
          <a:prstGeom prst="rect">
            <a:avLst/>
          </a:prstGeom>
        </p:spPr>
      </p:pic>
      <p:grpSp>
        <p:nvGrpSpPr>
          <p:cNvPr id="16" name="Group 15">
            <a:extLst>
              <a:ext uri="{FF2B5EF4-FFF2-40B4-BE49-F238E27FC236}">
                <a16:creationId xmlns:a16="http://schemas.microsoft.com/office/drawing/2014/main" id="{5D9767EC-63BC-73B8-EE71-A50DFE527605}"/>
              </a:ext>
            </a:extLst>
          </p:cNvPr>
          <p:cNvGrpSpPr/>
          <p:nvPr/>
        </p:nvGrpSpPr>
        <p:grpSpPr>
          <a:xfrm>
            <a:off x="6385269" y="2993811"/>
            <a:ext cx="4676040" cy="2058840"/>
            <a:chOff x="6385269" y="2993811"/>
            <a:chExt cx="4676040" cy="205884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AFA3120-64E5-0710-4DE8-AFDB9E3D92CE}"/>
                    </a:ext>
                  </a:extLst>
                </p14:cNvPr>
                <p14:cNvContentPartPr/>
                <p14:nvPr/>
              </p14:nvContentPartPr>
              <p14:xfrm>
                <a:off x="6385269" y="3622371"/>
                <a:ext cx="1158120" cy="907200"/>
              </p14:xfrm>
            </p:contentPart>
          </mc:Choice>
          <mc:Fallback xmlns="">
            <p:pic>
              <p:nvPicPr>
                <p:cNvPr id="3" name="Ink 2">
                  <a:extLst>
                    <a:ext uri="{FF2B5EF4-FFF2-40B4-BE49-F238E27FC236}">
                      <a16:creationId xmlns:a16="http://schemas.microsoft.com/office/drawing/2014/main" id="{CAFA3120-64E5-0710-4DE8-AFDB9E3D92CE}"/>
                    </a:ext>
                  </a:extLst>
                </p:cNvPr>
                <p:cNvPicPr/>
                <p:nvPr/>
              </p:nvPicPr>
              <p:blipFill>
                <a:blip r:embed="rId4"/>
                <a:stretch>
                  <a:fillRect/>
                </a:stretch>
              </p:blipFill>
              <p:spPr>
                <a:xfrm>
                  <a:off x="6376269" y="3613731"/>
                  <a:ext cx="1175760" cy="92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9272B87-70CF-DC7C-D747-2B442421CBCA}"/>
                    </a:ext>
                  </a:extLst>
                </p14:cNvPr>
                <p14:cNvContentPartPr/>
                <p14:nvPr/>
              </p14:nvContentPartPr>
              <p14:xfrm>
                <a:off x="7204989" y="3676731"/>
                <a:ext cx="658080" cy="755640"/>
              </p14:xfrm>
            </p:contentPart>
          </mc:Choice>
          <mc:Fallback xmlns="">
            <p:pic>
              <p:nvPicPr>
                <p:cNvPr id="4" name="Ink 3">
                  <a:extLst>
                    <a:ext uri="{FF2B5EF4-FFF2-40B4-BE49-F238E27FC236}">
                      <a16:creationId xmlns:a16="http://schemas.microsoft.com/office/drawing/2014/main" id="{C9272B87-70CF-DC7C-D747-2B442421CBCA}"/>
                    </a:ext>
                  </a:extLst>
                </p:cNvPr>
                <p:cNvPicPr/>
                <p:nvPr/>
              </p:nvPicPr>
              <p:blipFill>
                <a:blip r:embed="rId6"/>
                <a:stretch>
                  <a:fillRect/>
                </a:stretch>
              </p:blipFill>
              <p:spPr>
                <a:xfrm>
                  <a:off x="7195989" y="3668091"/>
                  <a:ext cx="67572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A8D42A4-1FC8-9D8E-83A2-CCEE2CB48C24}"/>
                    </a:ext>
                  </a:extLst>
                </p14:cNvPr>
                <p14:cNvContentPartPr/>
                <p14:nvPr/>
              </p14:nvContentPartPr>
              <p14:xfrm>
                <a:off x="7870269" y="3640731"/>
                <a:ext cx="651600" cy="681840"/>
              </p14:xfrm>
            </p:contentPart>
          </mc:Choice>
          <mc:Fallback xmlns="">
            <p:pic>
              <p:nvPicPr>
                <p:cNvPr id="6" name="Ink 5">
                  <a:extLst>
                    <a:ext uri="{FF2B5EF4-FFF2-40B4-BE49-F238E27FC236}">
                      <a16:creationId xmlns:a16="http://schemas.microsoft.com/office/drawing/2014/main" id="{7A8D42A4-1FC8-9D8E-83A2-CCEE2CB48C24}"/>
                    </a:ext>
                  </a:extLst>
                </p:cNvPr>
                <p:cNvPicPr/>
                <p:nvPr/>
              </p:nvPicPr>
              <p:blipFill>
                <a:blip r:embed="rId8"/>
                <a:stretch>
                  <a:fillRect/>
                </a:stretch>
              </p:blipFill>
              <p:spPr>
                <a:xfrm>
                  <a:off x="7861629" y="3632091"/>
                  <a:ext cx="66924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FA9E4BF6-DAFC-32D9-CE2C-1500F067BC2B}"/>
                    </a:ext>
                  </a:extLst>
                </p14:cNvPr>
                <p14:cNvContentPartPr/>
                <p14:nvPr/>
              </p14:nvContentPartPr>
              <p14:xfrm>
                <a:off x="8511429" y="3635691"/>
                <a:ext cx="1186560" cy="1126080"/>
              </p14:xfrm>
            </p:contentPart>
          </mc:Choice>
          <mc:Fallback xmlns="">
            <p:pic>
              <p:nvPicPr>
                <p:cNvPr id="9" name="Ink 8">
                  <a:extLst>
                    <a:ext uri="{FF2B5EF4-FFF2-40B4-BE49-F238E27FC236}">
                      <a16:creationId xmlns:a16="http://schemas.microsoft.com/office/drawing/2014/main" id="{FA9E4BF6-DAFC-32D9-CE2C-1500F067BC2B}"/>
                    </a:ext>
                  </a:extLst>
                </p:cNvPr>
                <p:cNvPicPr/>
                <p:nvPr/>
              </p:nvPicPr>
              <p:blipFill>
                <a:blip r:embed="rId10"/>
                <a:stretch>
                  <a:fillRect/>
                </a:stretch>
              </p:blipFill>
              <p:spPr>
                <a:xfrm>
                  <a:off x="8502789" y="3626691"/>
                  <a:ext cx="1204200" cy="1143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37D00DBE-6DD6-B08A-9982-DF46C4FE6F89}"/>
                    </a:ext>
                  </a:extLst>
                </p14:cNvPr>
                <p14:cNvContentPartPr/>
                <p14:nvPr/>
              </p14:nvContentPartPr>
              <p14:xfrm>
                <a:off x="9065829" y="2993811"/>
                <a:ext cx="68400" cy="588600"/>
              </p14:xfrm>
            </p:contentPart>
          </mc:Choice>
          <mc:Fallback xmlns="">
            <p:pic>
              <p:nvPicPr>
                <p:cNvPr id="10" name="Ink 9">
                  <a:extLst>
                    <a:ext uri="{FF2B5EF4-FFF2-40B4-BE49-F238E27FC236}">
                      <a16:creationId xmlns:a16="http://schemas.microsoft.com/office/drawing/2014/main" id="{37D00DBE-6DD6-B08A-9982-DF46C4FE6F89}"/>
                    </a:ext>
                  </a:extLst>
                </p:cNvPr>
                <p:cNvPicPr/>
                <p:nvPr/>
              </p:nvPicPr>
              <p:blipFill>
                <a:blip r:embed="rId12"/>
                <a:stretch>
                  <a:fillRect/>
                </a:stretch>
              </p:blipFill>
              <p:spPr>
                <a:xfrm>
                  <a:off x="9056829" y="2985171"/>
                  <a:ext cx="8604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FF537E7-5DD5-B210-6A4E-577911D6A1D7}"/>
                    </a:ext>
                  </a:extLst>
                </p14:cNvPr>
                <p14:cNvContentPartPr/>
                <p14:nvPr/>
              </p14:nvContentPartPr>
              <p14:xfrm>
                <a:off x="9670629" y="4152291"/>
                <a:ext cx="484920" cy="508680"/>
              </p14:xfrm>
            </p:contentPart>
          </mc:Choice>
          <mc:Fallback xmlns="">
            <p:pic>
              <p:nvPicPr>
                <p:cNvPr id="12" name="Ink 11">
                  <a:extLst>
                    <a:ext uri="{FF2B5EF4-FFF2-40B4-BE49-F238E27FC236}">
                      <a16:creationId xmlns:a16="http://schemas.microsoft.com/office/drawing/2014/main" id="{0FF537E7-5DD5-B210-6A4E-577911D6A1D7}"/>
                    </a:ext>
                  </a:extLst>
                </p:cNvPr>
                <p:cNvPicPr/>
                <p:nvPr/>
              </p:nvPicPr>
              <p:blipFill>
                <a:blip r:embed="rId14"/>
                <a:stretch>
                  <a:fillRect/>
                </a:stretch>
              </p:blipFill>
              <p:spPr>
                <a:xfrm>
                  <a:off x="9661989" y="4143651"/>
                  <a:ext cx="50256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63478F0A-8B81-6A02-DCCA-F14CEE5AD973}"/>
                    </a:ext>
                  </a:extLst>
                </p14:cNvPr>
                <p14:cNvContentPartPr/>
                <p14:nvPr/>
              </p14:nvContentPartPr>
              <p14:xfrm>
                <a:off x="10133949" y="4077411"/>
                <a:ext cx="535320" cy="658800"/>
              </p14:xfrm>
            </p:contentPart>
          </mc:Choice>
          <mc:Fallback xmlns="">
            <p:pic>
              <p:nvPicPr>
                <p:cNvPr id="13" name="Ink 12">
                  <a:extLst>
                    <a:ext uri="{FF2B5EF4-FFF2-40B4-BE49-F238E27FC236}">
                      <a16:creationId xmlns:a16="http://schemas.microsoft.com/office/drawing/2014/main" id="{63478F0A-8B81-6A02-DCCA-F14CEE5AD973}"/>
                    </a:ext>
                  </a:extLst>
                </p:cNvPr>
                <p:cNvPicPr/>
                <p:nvPr/>
              </p:nvPicPr>
              <p:blipFill>
                <a:blip r:embed="rId16"/>
                <a:stretch>
                  <a:fillRect/>
                </a:stretch>
              </p:blipFill>
              <p:spPr>
                <a:xfrm>
                  <a:off x="10125309" y="4068771"/>
                  <a:ext cx="55296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646FBF7B-E72E-5FEA-802E-2A39721F5B5E}"/>
                    </a:ext>
                  </a:extLst>
                </p14:cNvPr>
                <p14:cNvContentPartPr/>
                <p14:nvPr/>
              </p14:nvContentPartPr>
              <p14:xfrm>
                <a:off x="8306589" y="3175611"/>
                <a:ext cx="2754720" cy="1877040"/>
              </p14:xfrm>
            </p:contentPart>
          </mc:Choice>
          <mc:Fallback xmlns="">
            <p:pic>
              <p:nvPicPr>
                <p:cNvPr id="15" name="Ink 14">
                  <a:extLst>
                    <a:ext uri="{FF2B5EF4-FFF2-40B4-BE49-F238E27FC236}">
                      <a16:creationId xmlns:a16="http://schemas.microsoft.com/office/drawing/2014/main" id="{646FBF7B-E72E-5FEA-802E-2A39721F5B5E}"/>
                    </a:ext>
                  </a:extLst>
                </p:cNvPr>
                <p:cNvPicPr/>
                <p:nvPr/>
              </p:nvPicPr>
              <p:blipFill>
                <a:blip r:embed="rId18"/>
                <a:stretch>
                  <a:fillRect/>
                </a:stretch>
              </p:blipFill>
              <p:spPr>
                <a:xfrm>
                  <a:off x="8297589" y="3166611"/>
                  <a:ext cx="2772360" cy="189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571515B0-1689-5C48-8BAD-74C73CA5909A}"/>
                  </a:ext>
                </a:extLst>
              </p14:cNvPr>
              <p14:cNvContentPartPr/>
              <p14:nvPr/>
            </p14:nvContentPartPr>
            <p14:xfrm>
              <a:off x="11511669" y="4233291"/>
              <a:ext cx="175680" cy="487800"/>
            </p14:xfrm>
          </p:contentPart>
        </mc:Choice>
        <mc:Fallback xmlns="">
          <p:pic>
            <p:nvPicPr>
              <p:cNvPr id="17" name="Ink 16">
                <a:extLst>
                  <a:ext uri="{FF2B5EF4-FFF2-40B4-BE49-F238E27FC236}">
                    <a16:creationId xmlns:a16="http://schemas.microsoft.com/office/drawing/2014/main" id="{571515B0-1689-5C48-8BAD-74C73CA5909A}"/>
                  </a:ext>
                </a:extLst>
              </p:cNvPr>
              <p:cNvPicPr/>
              <p:nvPr/>
            </p:nvPicPr>
            <p:blipFill>
              <a:blip r:embed="rId20"/>
              <a:stretch>
                <a:fillRect/>
              </a:stretch>
            </p:blipFill>
            <p:spPr>
              <a:xfrm>
                <a:off x="11503029" y="4224651"/>
                <a:ext cx="193320" cy="505440"/>
              </a:xfrm>
              <a:prstGeom prst="rect">
                <a:avLst/>
              </a:prstGeom>
            </p:spPr>
          </p:pic>
        </mc:Fallback>
      </mc:AlternateContent>
    </p:spTree>
    <p:extLst>
      <p:ext uri="{BB962C8B-B14F-4D97-AF65-F5344CB8AC3E}">
        <p14:creationId xmlns:p14="http://schemas.microsoft.com/office/powerpoint/2010/main" val="2618094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D2F53-E778-1500-5DE7-A835AE8F27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AF7CB2F-8D00-3695-0631-39D8CBC9B72A}"/>
              </a:ext>
            </a:extLst>
          </p:cNvPr>
          <p:cNvSpPr>
            <a:spLocks noGrp="1"/>
          </p:cNvSpPr>
          <p:nvPr>
            <p:ph type="body" sz="quarter" idx="12"/>
          </p:nvPr>
        </p:nvSpPr>
        <p:spPr/>
        <p:txBody>
          <a:bodyPr>
            <a:normAutofit lnSpcReduction="10000"/>
          </a:bodyPr>
          <a:lstStyle/>
          <a:p>
            <a:r>
              <a:rPr lang="en-US" dirty="0"/>
              <a:t>Setting Up </a:t>
            </a:r>
            <a:r>
              <a:rPr lang="en-US" dirty="0" err="1"/>
              <a:t>MLFlow</a:t>
            </a:r>
            <a:r>
              <a:rPr lang="en-US" dirty="0"/>
              <a:t> for Experiment Tracking</a:t>
            </a:r>
            <a:endParaRPr lang="en-IN" dirty="0"/>
          </a:p>
        </p:txBody>
      </p:sp>
      <p:sp>
        <p:nvSpPr>
          <p:cNvPr id="5" name="TextBox 4">
            <a:extLst>
              <a:ext uri="{FF2B5EF4-FFF2-40B4-BE49-F238E27FC236}">
                <a16:creationId xmlns:a16="http://schemas.microsoft.com/office/drawing/2014/main" id="{0125798B-B8BF-C531-4AB1-9CFE6BD945B7}"/>
              </a:ext>
            </a:extLst>
          </p:cNvPr>
          <p:cNvSpPr txBox="1"/>
          <p:nvPr/>
        </p:nvSpPr>
        <p:spPr>
          <a:xfrm>
            <a:off x="556800" y="1495546"/>
            <a:ext cx="5875200" cy="4770537"/>
          </a:xfrm>
          <a:prstGeom prst="rect">
            <a:avLst/>
          </a:prstGeom>
          <a:noFill/>
          <a:ln>
            <a:noFill/>
          </a:ln>
        </p:spPr>
        <p:txBody>
          <a:bodyPr wrap="square">
            <a:spAutoFit/>
          </a:bodyPr>
          <a:lstStyle/>
          <a:p>
            <a:r>
              <a:rPr lang="en-IN" sz="1600" b="1" dirty="0"/>
              <a:t>Installation</a:t>
            </a:r>
          </a:p>
          <a:p>
            <a:pPr marL="228594" indent="-228594">
              <a:buFont typeface="Arial" panose="020B0604020202020204" pitchFamily="34" charset="0"/>
              <a:buChar char="•"/>
            </a:pPr>
            <a:r>
              <a:rPr lang="en-IN" sz="1600" dirty="0"/>
              <a:t>Install </a:t>
            </a:r>
            <a:r>
              <a:rPr lang="en-IN" sz="1600" dirty="0" err="1"/>
              <a:t>MLFlow</a:t>
            </a:r>
            <a:r>
              <a:rPr lang="en-IN" sz="1600" dirty="0"/>
              <a:t>: pip install </a:t>
            </a:r>
            <a:r>
              <a:rPr lang="en-IN" sz="1600" dirty="0" err="1"/>
              <a:t>mlflow</a:t>
            </a:r>
            <a:endParaRPr lang="en-IN" sz="1600" dirty="0"/>
          </a:p>
          <a:p>
            <a:pPr marL="228594" indent="-228594">
              <a:buFont typeface="Arial" panose="020B0604020202020204" pitchFamily="34" charset="0"/>
              <a:buChar char="•"/>
            </a:pPr>
            <a:r>
              <a:rPr lang="en-IN" sz="1600" dirty="0"/>
              <a:t>Start the </a:t>
            </a:r>
            <a:r>
              <a:rPr lang="en-IN" sz="1600" dirty="0" err="1"/>
              <a:t>MLFlow</a:t>
            </a:r>
            <a:r>
              <a:rPr lang="en-IN" sz="1600" dirty="0"/>
              <a:t> server: </a:t>
            </a:r>
            <a:r>
              <a:rPr lang="en-IN" sz="1600" dirty="0" err="1"/>
              <a:t>mlflow</a:t>
            </a:r>
            <a:r>
              <a:rPr lang="en-IN" sz="1600" dirty="0"/>
              <a:t> </a:t>
            </a:r>
            <a:r>
              <a:rPr lang="en-IN" sz="1600" dirty="0" err="1"/>
              <a:t>ui</a:t>
            </a:r>
            <a:r>
              <a:rPr lang="en-IN" sz="1600" dirty="0"/>
              <a:t> to launch the web interface.</a:t>
            </a:r>
          </a:p>
          <a:p>
            <a:pPr marL="228594" indent="-228594">
              <a:buFont typeface="Arial" panose="020B0604020202020204" pitchFamily="34" charset="0"/>
              <a:buChar char="•"/>
            </a:pPr>
            <a:endParaRPr lang="en-IN" sz="1600" b="1" dirty="0"/>
          </a:p>
          <a:p>
            <a:r>
              <a:rPr lang="en-IN" sz="1600" b="1" dirty="0"/>
              <a:t>Step-by-Step Guide</a:t>
            </a:r>
          </a:p>
          <a:p>
            <a:endParaRPr lang="en-IN" sz="1600" dirty="0"/>
          </a:p>
          <a:p>
            <a:pPr marL="228594" indent="-228594">
              <a:buFont typeface="Arial" panose="020B0604020202020204" pitchFamily="34" charset="0"/>
              <a:buChar char="•"/>
            </a:pPr>
            <a:r>
              <a:rPr lang="en-IN" sz="1600" dirty="0"/>
              <a:t>Create a New Experiment: </a:t>
            </a:r>
            <a:r>
              <a:rPr lang="en-IN" sz="1600" dirty="0" err="1"/>
              <a:t>mlflow.create_experiment</a:t>
            </a:r>
            <a:r>
              <a:rPr lang="en-IN" sz="1600" dirty="0"/>
              <a:t>("</a:t>
            </a:r>
            <a:r>
              <a:rPr lang="en-IN" sz="1600" dirty="0" err="1"/>
              <a:t>ExperimentName</a:t>
            </a:r>
            <a:r>
              <a:rPr lang="en-IN" sz="1600" dirty="0"/>
              <a:t>")</a:t>
            </a:r>
          </a:p>
          <a:p>
            <a:pPr marL="228594" indent="-228594">
              <a:buFont typeface="Arial" panose="020B0604020202020204" pitchFamily="34" charset="0"/>
              <a:buChar char="•"/>
            </a:pPr>
            <a:r>
              <a:rPr lang="en-IN" sz="1600" dirty="0"/>
              <a:t>Track Experiment Parameters: Use </a:t>
            </a:r>
            <a:r>
              <a:rPr lang="en-IN" sz="1600" dirty="0" err="1"/>
              <a:t>mlflow.log_param</a:t>
            </a:r>
            <a:r>
              <a:rPr lang="en-IN" sz="1600" dirty="0"/>
              <a:t>() for hyperparameters.</a:t>
            </a:r>
          </a:p>
          <a:p>
            <a:pPr marL="228594" indent="-228594">
              <a:buFont typeface="Arial" panose="020B0604020202020204" pitchFamily="34" charset="0"/>
              <a:buChar char="•"/>
            </a:pPr>
            <a:r>
              <a:rPr lang="en-IN" sz="1600" dirty="0"/>
              <a:t>Log Metrics: Track the performance with </a:t>
            </a:r>
            <a:r>
              <a:rPr lang="en-IN" sz="1600" dirty="0" err="1"/>
              <a:t>mlflow.log_metric</a:t>
            </a:r>
            <a:r>
              <a:rPr lang="en-IN" sz="1600" dirty="0"/>
              <a:t>().</a:t>
            </a:r>
          </a:p>
          <a:p>
            <a:pPr marL="228594" indent="-228594">
              <a:buFont typeface="Arial" panose="020B0604020202020204" pitchFamily="34" charset="0"/>
              <a:buChar char="•"/>
            </a:pPr>
            <a:r>
              <a:rPr lang="en-IN" sz="1600" dirty="0"/>
              <a:t>Log Artifacts: Save important artifacts like models or plots using </a:t>
            </a:r>
            <a:r>
              <a:rPr lang="en-IN" sz="1600" dirty="0" err="1"/>
              <a:t>mlflow.log_artifact</a:t>
            </a:r>
            <a:r>
              <a:rPr lang="en-IN" sz="1600" dirty="0"/>
              <a:t>().</a:t>
            </a:r>
          </a:p>
          <a:p>
            <a:endParaRPr lang="en-IN" sz="1600" dirty="0"/>
          </a:p>
          <a:p>
            <a:r>
              <a:rPr lang="en-IN" sz="1600" dirty="0"/>
              <a:t>Objective: This setup will allow you to monitor and manage model performance and experiment history in a seamless and reproducible manner.</a:t>
            </a:r>
          </a:p>
        </p:txBody>
      </p:sp>
      <p:pic>
        <p:nvPicPr>
          <p:cNvPr id="3" name="Picture 2">
            <a:extLst>
              <a:ext uri="{FF2B5EF4-FFF2-40B4-BE49-F238E27FC236}">
                <a16:creationId xmlns:a16="http://schemas.microsoft.com/office/drawing/2014/main" id="{C370F7BD-9CB9-9927-6C2B-EF170C451D78}"/>
              </a:ext>
            </a:extLst>
          </p:cNvPr>
          <p:cNvPicPr>
            <a:picLocks noChangeAspect="1"/>
          </p:cNvPicPr>
          <p:nvPr/>
        </p:nvPicPr>
        <p:blipFill>
          <a:blip r:embed="rId2"/>
          <a:stretch>
            <a:fillRect/>
          </a:stretch>
        </p:blipFill>
        <p:spPr>
          <a:xfrm>
            <a:off x="8252295" y="2945941"/>
            <a:ext cx="2445040" cy="966119"/>
          </a:xfrm>
          <a:prstGeom prst="rect">
            <a:avLst/>
          </a:prstGeom>
        </p:spPr>
      </p:pic>
    </p:spTree>
    <p:extLst>
      <p:ext uri="{BB962C8B-B14F-4D97-AF65-F5344CB8AC3E}">
        <p14:creationId xmlns:p14="http://schemas.microsoft.com/office/powerpoint/2010/main" val="417835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Tell more about yourself</a:t>
            </a:r>
          </a:p>
          <a:p>
            <a:pPr marL="342900" indent="-342900">
              <a:buFont typeface="Arial" panose="020B0604020202020204" pitchFamily="34" charset="0"/>
              <a:buChar char="•"/>
            </a:pPr>
            <a:r>
              <a:rPr lang="en-IN" dirty="0"/>
              <a:t>Your experience with</a:t>
            </a:r>
          </a:p>
          <a:p>
            <a:pPr marL="1028700" lvl="1" indent="-342900"/>
            <a:r>
              <a:rPr lang="en-IN" dirty="0"/>
              <a:t>python, Azure cloud</a:t>
            </a:r>
          </a:p>
          <a:p>
            <a:pPr marL="1028700" lvl="1" indent="-342900"/>
            <a:r>
              <a:rPr lang="en-IN" dirty="0"/>
              <a:t>Machine Learning</a:t>
            </a:r>
          </a:p>
          <a:p>
            <a:pPr marL="342900" indent="-342900">
              <a:buFont typeface="Arial" panose="020B0604020202020204" pitchFamily="34" charset="0"/>
              <a:buChar char="•"/>
            </a:pPr>
            <a:r>
              <a:rPr lang="en-IN" dirty="0"/>
              <a:t>Your expectation from this course</a:t>
            </a:r>
          </a:p>
        </p:txBody>
      </p:sp>
      <p:pic>
        <p:nvPicPr>
          <p:cNvPr id="1026" name="Picture 2" descr="How to Introduce Yourself Professionally in English (Samples)">
            <a:extLst>
              <a:ext uri="{FF2B5EF4-FFF2-40B4-BE49-F238E27FC236}">
                <a16:creationId xmlns:a16="http://schemas.microsoft.com/office/drawing/2014/main" id="{6C031F03-9452-8D8E-20C4-2770043D15F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629" r="206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1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1F812F-9186-A688-5B92-AFB3EDA55CAF}"/>
              </a:ext>
            </a:extLst>
          </p:cNvPr>
          <p:cNvSpPr>
            <a:spLocks noGrp="1"/>
          </p:cNvSpPr>
          <p:nvPr>
            <p:ph type="body" sz="quarter" idx="12"/>
          </p:nvPr>
        </p:nvSpPr>
        <p:spPr/>
        <p:txBody>
          <a:bodyPr>
            <a:normAutofit lnSpcReduction="10000"/>
          </a:bodyPr>
          <a:lstStyle/>
          <a:p>
            <a:r>
              <a:rPr lang="en-IN" dirty="0" err="1"/>
              <a:t>MLflow</a:t>
            </a:r>
            <a:r>
              <a:rPr lang="en-IN" dirty="0"/>
              <a:t> Tracking</a:t>
            </a:r>
          </a:p>
        </p:txBody>
      </p:sp>
      <p:sp>
        <p:nvSpPr>
          <p:cNvPr id="4" name="Text Placeholder 3">
            <a:extLst>
              <a:ext uri="{FF2B5EF4-FFF2-40B4-BE49-F238E27FC236}">
                <a16:creationId xmlns:a16="http://schemas.microsoft.com/office/drawing/2014/main" id="{6EE209B4-946E-CB1E-DDB9-C432BC4047EE}"/>
              </a:ext>
            </a:extLst>
          </p:cNvPr>
          <p:cNvSpPr>
            <a:spLocks noGrp="1"/>
          </p:cNvSpPr>
          <p:nvPr>
            <p:ph type="body" sz="quarter" idx="15"/>
          </p:nvPr>
        </p:nvSpPr>
        <p:spPr>
          <a:xfrm>
            <a:off x="556800" y="1349680"/>
            <a:ext cx="11078400" cy="4158640"/>
          </a:xfrm>
        </p:spPr>
        <p:txBody>
          <a:bodyPr/>
          <a:lstStyle/>
          <a:p>
            <a:r>
              <a:rPr lang="en-US" dirty="0"/>
              <a:t>The </a:t>
            </a:r>
            <a:r>
              <a:rPr lang="en-US" dirty="0" err="1"/>
              <a:t>MLflow</a:t>
            </a:r>
            <a:r>
              <a:rPr lang="en-US" dirty="0"/>
              <a:t> Tracking is an API and UI for logging parameters, code versions, metrics, and output files when running your machine learning code and for later visualizing the results. </a:t>
            </a:r>
            <a:r>
              <a:rPr lang="en-US" dirty="0" err="1"/>
              <a:t>MLflow</a:t>
            </a:r>
            <a:r>
              <a:rPr lang="en-US" dirty="0"/>
              <a:t> Tracking provides Python, REST, R, and Java APIs.</a:t>
            </a:r>
            <a:endParaRPr lang="en-IN" dirty="0"/>
          </a:p>
        </p:txBody>
      </p:sp>
      <p:pic>
        <p:nvPicPr>
          <p:cNvPr id="5122" name="Picture 2">
            <a:extLst>
              <a:ext uri="{FF2B5EF4-FFF2-40B4-BE49-F238E27FC236}">
                <a16:creationId xmlns:a16="http://schemas.microsoft.com/office/drawing/2014/main" id="{32F65007-57F2-3DC2-C82F-D92317F576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553" y="2193062"/>
            <a:ext cx="7504740" cy="411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1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7BC8AA-8DAC-BEC9-FF3D-20505E9D0559}"/>
              </a:ext>
            </a:extLst>
          </p:cNvPr>
          <p:cNvSpPr>
            <a:spLocks noGrp="1"/>
          </p:cNvSpPr>
          <p:nvPr>
            <p:ph type="body" sz="quarter" idx="12"/>
          </p:nvPr>
        </p:nvSpPr>
        <p:spPr/>
        <p:txBody>
          <a:bodyPr>
            <a:normAutofit lnSpcReduction="10000"/>
          </a:bodyPr>
          <a:lstStyle/>
          <a:p>
            <a:r>
              <a:rPr lang="en-IN" dirty="0" err="1"/>
              <a:t>MLflow</a:t>
            </a:r>
            <a:r>
              <a:rPr lang="en-IN" dirty="0"/>
              <a:t> Tracking</a:t>
            </a:r>
          </a:p>
        </p:txBody>
      </p:sp>
      <p:sp>
        <p:nvSpPr>
          <p:cNvPr id="3" name="Text Placeholder 2">
            <a:extLst>
              <a:ext uri="{FF2B5EF4-FFF2-40B4-BE49-F238E27FC236}">
                <a16:creationId xmlns:a16="http://schemas.microsoft.com/office/drawing/2014/main" id="{B7DA84C6-AFAC-F2FE-D292-0E10EB5735ED}"/>
              </a:ext>
            </a:extLst>
          </p:cNvPr>
          <p:cNvSpPr>
            <a:spLocks noGrp="1"/>
          </p:cNvSpPr>
          <p:nvPr>
            <p:ph type="body" sz="quarter" idx="13"/>
          </p:nvPr>
        </p:nvSpPr>
        <p:spPr/>
        <p:txBody>
          <a:bodyPr/>
          <a:lstStyle/>
          <a:p>
            <a:r>
              <a:rPr lang="en-IN" dirty="0" err="1"/>
              <a:t>MLflow</a:t>
            </a:r>
            <a:r>
              <a:rPr lang="en-IN" dirty="0"/>
              <a:t> Tracking in </a:t>
            </a:r>
            <a:r>
              <a:rPr lang="en-IN" dirty="0" err="1"/>
              <a:t>MLOps</a:t>
            </a:r>
            <a:r>
              <a:rPr lang="en-IN" dirty="0"/>
              <a:t> </a:t>
            </a:r>
          </a:p>
        </p:txBody>
      </p:sp>
      <p:pic>
        <p:nvPicPr>
          <p:cNvPr id="4098" name="Picture 2" descr="Diagram showing Data Science and MLOps workflow with MLflow">
            <a:extLst>
              <a:ext uri="{FF2B5EF4-FFF2-40B4-BE49-F238E27FC236}">
                <a16:creationId xmlns:a16="http://schemas.microsoft.com/office/drawing/2014/main" id="{A627CB7D-8F34-C961-8999-1E9F33D8DAAB}"/>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000" y="2044856"/>
            <a:ext cx="10915200" cy="30755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8256861-ED33-2F61-6F4C-8D981767AB1E}"/>
                  </a:ext>
                </a:extLst>
              </p14:cNvPr>
              <p14:cNvContentPartPr/>
              <p14:nvPr/>
            </p14:nvContentPartPr>
            <p14:xfrm>
              <a:off x="618069" y="3554331"/>
              <a:ext cx="1303560" cy="1255680"/>
            </p14:xfrm>
          </p:contentPart>
        </mc:Choice>
        <mc:Fallback xmlns="">
          <p:pic>
            <p:nvPicPr>
              <p:cNvPr id="4" name="Ink 3">
                <a:extLst>
                  <a:ext uri="{FF2B5EF4-FFF2-40B4-BE49-F238E27FC236}">
                    <a16:creationId xmlns:a16="http://schemas.microsoft.com/office/drawing/2014/main" id="{28256861-ED33-2F61-6F4C-8D981767AB1E}"/>
                  </a:ext>
                </a:extLst>
              </p:cNvPr>
              <p:cNvPicPr/>
              <p:nvPr/>
            </p:nvPicPr>
            <p:blipFill>
              <a:blip r:embed="rId4"/>
              <a:stretch>
                <a:fillRect/>
              </a:stretch>
            </p:blipFill>
            <p:spPr>
              <a:xfrm>
                <a:off x="609429" y="3545691"/>
                <a:ext cx="1321200" cy="127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29B1576-2AB4-3792-39EB-9E7C025FA712}"/>
                  </a:ext>
                </a:extLst>
              </p14:cNvPr>
              <p14:cNvContentPartPr/>
              <p14:nvPr/>
            </p14:nvContentPartPr>
            <p14:xfrm>
              <a:off x="1865469" y="3976251"/>
              <a:ext cx="964440" cy="303840"/>
            </p14:xfrm>
          </p:contentPart>
        </mc:Choice>
        <mc:Fallback xmlns="">
          <p:pic>
            <p:nvPicPr>
              <p:cNvPr id="5" name="Ink 4">
                <a:extLst>
                  <a:ext uri="{FF2B5EF4-FFF2-40B4-BE49-F238E27FC236}">
                    <a16:creationId xmlns:a16="http://schemas.microsoft.com/office/drawing/2014/main" id="{D29B1576-2AB4-3792-39EB-9E7C025FA712}"/>
                  </a:ext>
                </a:extLst>
              </p:cNvPr>
              <p:cNvPicPr/>
              <p:nvPr/>
            </p:nvPicPr>
            <p:blipFill>
              <a:blip r:embed="rId6"/>
              <a:stretch>
                <a:fillRect/>
              </a:stretch>
            </p:blipFill>
            <p:spPr>
              <a:xfrm>
                <a:off x="1856829" y="3967611"/>
                <a:ext cx="982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7968EC4-0511-29FB-89E6-85A5EDA5F3EB}"/>
                  </a:ext>
                </a:extLst>
              </p14:cNvPr>
              <p14:cNvContentPartPr/>
              <p14:nvPr/>
            </p14:nvContentPartPr>
            <p14:xfrm>
              <a:off x="4480149" y="3873291"/>
              <a:ext cx="1053360" cy="61920"/>
            </p14:xfrm>
          </p:contentPart>
        </mc:Choice>
        <mc:Fallback xmlns="">
          <p:pic>
            <p:nvPicPr>
              <p:cNvPr id="6" name="Ink 5">
                <a:extLst>
                  <a:ext uri="{FF2B5EF4-FFF2-40B4-BE49-F238E27FC236}">
                    <a16:creationId xmlns:a16="http://schemas.microsoft.com/office/drawing/2014/main" id="{57968EC4-0511-29FB-89E6-85A5EDA5F3EB}"/>
                  </a:ext>
                </a:extLst>
              </p:cNvPr>
              <p:cNvPicPr/>
              <p:nvPr/>
            </p:nvPicPr>
            <p:blipFill>
              <a:blip r:embed="rId8"/>
              <a:stretch>
                <a:fillRect/>
              </a:stretch>
            </p:blipFill>
            <p:spPr>
              <a:xfrm>
                <a:off x="4471509" y="3864291"/>
                <a:ext cx="1071000" cy="79560"/>
              </a:xfrm>
              <a:prstGeom prst="rect">
                <a:avLst/>
              </a:prstGeom>
            </p:spPr>
          </p:pic>
        </mc:Fallback>
      </mc:AlternateContent>
      <p:grpSp>
        <p:nvGrpSpPr>
          <p:cNvPr id="13" name="Group 12">
            <a:extLst>
              <a:ext uri="{FF2B5EF4-FFF2-40B4-BE49-F238E27FC236}">
                <a16:creationId xmlns:a16="http://schemas.microsoft.com/office/drawing/2014/main" id="{BA82F716-73EB-FE7C-5506-EDAD432D71E2}"/>
              </a:ext>
            </a:extLst>
          </p:cNvPr>
          <p:cNvGrpSpPr/>
          <p:nvPr/>
        </p:nvGrpSpPr>
        <p:grpSpPr>
          <a:xfrm>
            <a:off x="1472349" y="1886451"/>
            <a:ext cx="9186840" cy="3818160"/>
            <a:chOff x="1472349" y="1886451"/>
            <a:chExt cx="9186840" cy="3818160"/>
          </a:xfrm>
        </p:grpSpPr>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0488AA89-0339-39AB-9CB3-86523F0C4D72}"/>
                    </a:ext>
                  </a:extLst>
                </p14:cNvPr>
                <p14:cNvContentPartPr/>
                <p14:nvPr/>
              </p14:nvContentPartPr>
              <p14:xfrm>
                <a:off x="7773069" y="4242291"/>
                <a:ext cx="927360" cy="96120"/>
              </p14:xfrm>
            </p:contentPart>
          </mc:Choice>
          <mc:Fallback xmlns="">
            <p:pic>
              <p:nvPicPr>
                <p:cNvPr id="7" name="Ink 6">
                  <a:extLst>
                    <a:ext uri="{FF2B5EF4-FFF2-40B4-BE49-F238E27FC236}">
                      <a16:creationId xmlns:a16="http://schemas.microsoft.com/office/drawing/2014/main" id="{0488AA89-0339-39AB-9CB3-86523F0C4D72}"/>
                    </a:ext>
                  </a:extLst>
                </p:cNvPr>
                <p:cNvPicPr/>
                <p:nvPr/>
              </p:nvPicPr>
              <p:blipFill>
                <a:blip r:embed="rId10"/>
                <a:stretch>
                  <a:fillRect/>
                </a:stretch>
              </p:blipFill>
              <p:spPr>
                <a:xfrm>
                  <a:off x="7764069" y="4233291"/>
                  <a:ext cx="945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FEA039C-397E-E2C3-9C07-1BAF16E0B6D1}"/>
                    </a:ext>
                  </a:extLst>
                </p14:cNvPr>
                <p14:cNvContentPartPr/>
                <p14:nvPr/>
              </p14:nvContentPartPr>
              <p14:xfrm>
                <a:off x="8932269" y="4208811"/>
                <a:ext cx="1409760" cy="164160"/>
              </p14:xfrm>
            </p:contentPart>
          </mc:Choice>
          <mc:Fallback xmlns="">
            <p:pic>
              <p:nvPicPr>
                <p:cNvPr id="8" name="Ink 7">
                  <a:extLst>
                    <a:ext uri="{FF2B5EF4-FFF2-40B4-BE49-F238E27FC236}">
                      <a16:creationId xmlns:a16="http://schemas.microsoft.com/office/drawing/2014/main" id="{AFEA039C-397E-E2C3-9C07-1BAF16E0B6D1}"/>
                    </a:ext>
                  </a:extLst>
                </p:cNvPr>
                <p:cNvPicPr/>
                <p:nvPr/>
              </p:nvPicPr>
              <p:blipFill>
                <a:blip r:embed="rId12"/>
                <a:stretch>
                  <a:fillRect/>
                </a:stretch>
              </p:blipFill>
              <p:spPr>
                <a:xfrm>
                  <a:off x="8923629" y="4200171"/>
                  <a:ext cx="14274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792D58EC-7379-7103-9A49-92DC2B018D6C}"/>
                    </a:ext>
                  </a:extLst>
                </p14:cNvPr>
                <p14:cNvContentPartPr/>
                <p14:nvPr/>
              </p14:nvContentPartPr>
              <p14:xfrm>
                <a:off x="6897909" y="4421211"/>
                <a:ext cx="3761280" cy="909360"/>
              </p14:xfrm>
            </p:contentPart>
          </mc:Choice>
          <mc:Fallback xmlns="">
            <p:pic>
              <p:nvPicPr>
                <p:cNvPr id="9" name="Ink 8">
                  <a:extLst>
                    <a:ext uri="{FF2B5EF4-FFF2-40B4-BE49-F238E27FC236}">
                      <a16:creationId xmlns:a16="http://schemas.microsoft.com/office/drawing/2014/main" id="{792D58EC-7379-7103-9A49-92DC2B018D6C}"/>
                    </a:ext>
                  </a:extLst>
                </p:cNvPr>
                <p:cNvPicPr/>
                <p:nvPr/>
              </p:nvPicPr>
              <p:blipFill>
                <a:blip r:embed="rId14"/>
                <a:stretch>
                  <a:fillRect/>
                </a:stretch>
              </p:blipFill>
              <p:spPr>
                <a:xfrm>
                  <a:off x="6889269" y="4412211"/>
                  <a:ext cx="3778920" cy="92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7684D42-BE0C-D9C5-5432-E48870DCF778}"/>
                    </a:ext>
                  </a:extLst>
                </p14:cNvPr>
                <p14:cNvContentPartPr/>
                <p14:nvPr/>
              </p14:nvContentPartPr>
              <p14:xfrm>
                <a:off x="1472349" y="4667811"/>
                <a:ext cx="6152760" cy="1036800"/>
              </p14:xfrm>
            </p:contentPart>
          </mc:Choice>
          <mc:Fallback xmlns="">
            <p:pic>
              <p:nvPicPr>
                <p:cNvPr id="10" name="Ink 9">
                  <a:extLst>
                    <a:ext uri="{FF2B5EF4-FFF2-40B4-BE49-F238E27FC236}">
                      <a16:creationId xmlns:a16="http://schemas.microsoft.com/office/drawing/2014/main" id="{77684D42-BE0C-D9C5-5432-E48870DCF778}"/>
                    </a:ext>
                  </a:extLst>
                </p:cNvPr>
                <p:cNvPicPr/>
                <p:nvPr/>
              </p:nvPicPr>
              <p:blipFill>
                <a:blip r:embed="rId16"/>
                <a:stretch>
                  <a:fillRect/>
                </a:stretch>
              </p:blipFill>
              <p:spPr>
                <a:xfrm>
                  <a:off x="1463349" y="4659171"/>
                  <a:ext cx="6170400" cy="105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144DCCA1-CFB0-CF5F-E5C2-D511443E2D13}"/>
                    </a:ext>
                  </a:extLst>
                </p14:cNvPr>
                <p14:cNvContentPartPr/>
                <p14:nvPr/>
              </p14:nvContentPartPr>
              <p14:xfrm>
                <a:off x="3043029" y="1886451"/>
                <a:ext cx="7404480" cy="3751920"/>
              </p14:xfrm>
            </p:contentPart>
          </mc:Choice>
          <mc:Fallback xmlns="">
            <p:pic>
              <p:nvPicPr>
                <p:cNvPr id="12" name="Ink 11">
                  <a:extLst>
                    <a:ext uri="{FF2B5EF4-FFF2-40B4-BE49-F238E27FC236}">
                      <a16:creationId xmlns:a16="http://schemas.microsoft.com/office/drawing/2014/main" id="{144DCCA1-CFB0-CF5F-E5C2-D511443E2D13}"/>
                    </a:ext>
                  </a:extLst>
                </p:cNvPr>
                <p:cNvPicPr/>
                <p:nvPr/>
              </p:nvPicPr>
              <p:blipFill>
                <a:blip r:embed="rId18"/>
                <a:stretch>
                  <a:fillRect/>
                </a:stretch>
              </p:blipFill>
              <p:spPr>
                <a:xfrm>
                  <a:off x="3034389" y="1877451"/>
                  <a:ext cx="7422120" cy="3769560"/>
                </a:xfrm>
                <a:prstGeom prst="rect">
                  <a:avLst/>
                </a:prstGeom>
              </p:spPr>
            </p:pic>
          </mc:Fallback>
        </mc:AlternateContent>
      </p:grpSp>
    </p:spTree>
    <p:extLst>
      <p:ext uri="{BB962C8B-B14F-4D97-AF65-F5344CB8AC3E}">
        <p14:creationId xmlns:p14="http://schemas.microsoft.com/office/powerpoint/2010/main" val="959186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D6CD72-8445-BA87-3DAF-F67D2CF30E44}"/>
              </a:ext>
            </a:extLst>
          </p:cNvPr>
          <p:cNvSpPr>
            <a:spLocks noGrp="1"/>
          </p:cNvSpPr>
          <p:nvPr>
            <p:ph type="body" sz="quarter" idx="12"/>
          </p:nvPr>
        </p:nvSpPr>
        <p:spPr/>
        <p:txBody>
          <a:bodyPr>
            <a:normAutofit lnSpcReduction="10000"/>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E52CD47C-87BD-01DD-21CE-E60BE0A4C138}"/>
              </a:ext>
            </a:extLst>
          </p:cNvPr>
          <p:cNvSpPr>
            <a:spLocks noGrp="1"/>
          </p:cNvSpPr>
          <p:nvPr>
            <p:ph type="body" sz="quarter" idx="13"/>
          </p:nvPr>
        </p:nvSpPr>
        <p:spPr/>
        <p:txBody>
          <a:bodyPr/>
          <a:lstStyle/>
          <a:p>
            <a:r>
              <a:rPr lang="en-IN" dirty="0"/>
              <a:t>Step 1: Initial Setup</a:t>
            </a:r>
          </a:p>
        </p:txBody>
      </p:sp>
      <p:sp>
        <p:nvSpPr>
          <p:cNvPr id="4" name="Text Placeholder 3">
            <a:extLst>
              <a:ext uri="{FF2B5EF4-FFF2-40B4-BE49-F238E27FC236}">
                <a16:creationId xmlns:a16="http://schemas.microsoft.com/office/drawing/2014/main" id="{F3D4EE58-E5F2-D50E-EF43-2605769A9DD1}"/>
              </a:ext>
            </a:extLst>
          </p:cNvPr>
          <p:cNvSpPr>
            <a:spLocks noGrp="1"/>
          </p:cNvSpPr>
          <p:nvPr>
            <p:ph type="body" sz="quarter" idx="15"/>
          </p:nvPr>
        </p:nvSpPr>
        <p:spPr/>
        <p:txBody>
          <a:bodyPr/>
          <a:lstStyle/>
          <a:p>
            <a:r>
              <a:rPr lang="en-IN" dirty="0"/>
              <a:t>Start </a:t>
            </a:r>
            <a:r>
              <a:rPr lang="en-IN" dirty="0" err="1"/>
              <a:t>mlflow</a:t>
            </a:r>
            <a:r>
              <a:rPr lang="en-IN" dirty="0"/>
              <a:t> server over default port or a custom port; set the tracking URI </a:t>
            </a:r>
          </a:p>
          <a:p>
            <a:endParaRPr lang="en-IN" dirty="0"/>
          </a:p>
          <a:p>
            <a:endParaRPr lang="en-IN" dirty="0"/>
          </a:p>
        </p:txBody>
      </p:sp>
      <p:sp>
        <p:nvSpPr>
          <p:cNvPr id="6" name="TextBox 5">
            <a:extLst>
              <a:ext uri="{FF2B5EF4-FFF2-40B4-BE49-F238E27FC236}">
                <a16:creationId xmlns:a16="http://schemas.microsoft.com/office/drawing/2014/main" id="{2BA96916-7BEE-14F9-B472-841B1116F98D}"/>
              </a:ext>
            </a:extLst>
          </p:cNvPr>
          <p:cNvSpPr txBox="1"/>
          <p:nvPr/>
        </p:nvSpPr>
        <p:spPr>
          <a:xfrm>
            <a:off x="481532" y="2302316"/>
            <a:ext cx="8586851" cy="338554"/>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r>
              <a:rPr lang="en-IN" sz="1600" b="1" dirty="0" err="1">
                <a:latin typeface="Courier New" panose="02070309020205020404" pitchFamily="49" charset="0"/>
                <a:cs typeface="Courier New" panose="02070309020205020404" pitchFamily="49" charset="0"/>
              </a:rPr>
              <a:t>mlflow</a:t>
            </a:r>
            <a:r>
              <a:rPr lang="en-IN" sz="1600" b="1" dirty="0">
                <a:latin typeface="Courier New" panose="02070309020205020404" pitchFamily="49" charset="0"/>
                <a:cs typeface="Courier New" panose="02070309020205020404" pitchFamily="49" charset="0"/>
              </a:rPr>
              <a:t> server --host 127.0.0.1 --port 8080</a:t>
            </a:r>
          </a:p>
        </p:txBody>
      </p:sp>
      <p:sp>
        <p:nvSpPr>
          <p:cNvPr id="8" name="TextBox 7">
            <a:extLst>
              <a:ext uri="{FF2B5EF4-FFF2-40B4-BE49-F238E27FC236}">
                <a16:creationId xmlns:a16="http://schemas.microsoft.com/office/drawing/2014/main" id="{1881BB89-B387-FFFF-E217-CFED235AD787}"/>
              </a:ext>
            </a:extLst>
          </p:cNvPr>
          <p:cNvSpPr txBox="1"/>
          <p:nvPr/>
        </p:nvSpPr>
        <p:spPr>
          <a:xfrm>
            <a:off x="481532" y="3293964"/>
            <a:ext cx="7940168" cy="1798569"/>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pPr>
              <a:lnSpc>
                <a:spcPts val="1900"/>
              </a:lnSpc>
            </a:pPr>
            <a:r>
              <a:rPr lang="en-IN" sz="1600" dirty="0">
                <a:solidFill>
                  <a:srgbClr val="AF00DB"/>
                </a:solidFill>
                <a:latin typeface="Courier New" panose="02070309020205020404" pitchFamily="49" charset="0"/>
                <a:cs typeface="Courier New" panose="02070309020205020404" pitchFamily="49" charset="0"/>
              </a:rPr>
              <a:t>import</a:t>
            </a:r>
            <a:r>
              <a:rPr lang="en-IN" sz="1600" dirty="0">
                <a:solidFill>
                  <a:srgbClr val="000000"/>
                </a:solidFill>
                <a:latin typeface="Courier New" panose="02070309020205020404" pitchFamily="49" charset="0"/>
                <a:cs typeface="Courier New" panose="02070309020205020404" pitchFamily="49" charset="0"/>
              </a:rPr>
              <a:t> </a:t>
            </a:r>
            <a:r>
              <a:rPr lang="en-IN" sz="1600" dirty="0" err="1">
                <a:solidFill>
                  <a:srgbClr val="000000"/>
                </a:solidFill>
                <a:latin typeface="Courier New" panose="02070309020205020404" pitchFamily="49" charset="0"/>
                <a:cs typeface="Courier New" panose="02070309020205020404" pitchFamily="49" charset="0"/>
              </a:rPr>
              <a:t>mlflow</a:t>
            </a:r>
            <a:r>
              <a:rPr lang="en-IN" sz="1600" dirty="0">
                <a:solidFill>
                  <a:srgbClr val="000000"/>
                </a:solidFill>
                <a:latin typeface="Courier New" panose="02070309020205020404" pitchFamily="49" charset="0"/>
                <a:cs typeface="Courier New" panose="02070309020205020404" pitchFamily="49" charset="0"/>
              </a:rPr>
              <a:t> </a:t>
            </a:r>
          </a:p>
          <a:p>
            <a:pPr>
              <a:lnSpc>
                <a:spcPts val="1900"/>
              </a:lnSpc>
            </a:pPr>
            <a:endParaRPr lang="en-IN" sz="1600" dirty="0">
              <a:solidFill>
                <a:srgbClr val="000000"/>
              </a:solidFill>
              <a:latin typeface="Courier New" panose="02070309020205020404" pitchFamily="49" charset="0"/>
              <a:cs typeface="Courier New" panose="02070309020205020404" pitchFamily="49" charset="0"/>
            </a:endParaRPr>
          </a:p>
          <a:p>
            <a:pPr>
              <a:lnSpc>
                <a:spcPts val="1900"/>
              </a:lnSpc>
            </a:pPr>
            <a:r>
              <a:rPr lang="en-US" sz="1600" dirty="0">
                <a:solidFill>
                  <a:srgbClr val="008000"/>
                </a:solidFill>
                <a:latin typeface="Courier New" panose="02070309020205020404" pitchFamily="49" charset="0"/>
              </a:rPr>
              <a:t># Set our tracking server </a:t>
            </a:r>
            <a:r>
              <a:rPr lang="en-US" sz="1600" dirty="0" err="1">
                <a:solidFill>
                  <a:srgbClr val="008000"/>
                </a:solidFill>
                <a:latin typeface="Courier New" panose="02070309020205020404" pitchFamily="49" charset="0"/>
              </a:rPr>
              <a:t>uri</a:t>
            </a:r>
            <a:r>
              <a:rPr lang="en-US" sz="1600" dirty="0">
                <a:solidFill>
                  <a:srgbClr val="008000"/>
                </a:solidFill>
                <a:latin typeface="Courier New" panose="02070309020205020404" pitchFamily="49" charset="0"/>
              </a:rPr>
              <a:t> for logging</a:t>
            </a:r>
            <a:endParaRPr lang="en-US" sz="1600" dirty="0">
              <a:solidFill>
                <a:srgbClr val="000000"/>
              </a:solidFill>
              <a:latin typeface="Courier New" panose="02070309020205020404" pitchFamily="49" charset="0"/>
            </a:endParaRPr>
          </a:p>
          <a:p>
            <a:pPr>
              <a:lnSpc>
                <a:spcPts val="1900"/>
              </a:lnSpc>
            </a:pPr>
            <a:r>
              <a:rPr lang="en-US" sz="1600" dirty="0" err="1">
                <a:solidFill>
                  <a:srgbClr val="000000"/>
                </a:solidFill>
                <a:latin typeface="Courier New" panose="02070309020205020404" pitchFamily="49" charset="0"/>
              </a:rPr>
              <a:t>mlflow.set_tracking_uri</a:t>
            </a:r>
            <a:r>
              <a:rPr lang="en-US" sz="1600" dirty="0">
                <a:solidFill>
                  <a:srgbClr val="000000"/>
                </a:solidFill>
                <a:latin typeface="Courier New" panose="02070309020205020404" pitchFamily="49" charset="0"/>
              </a:rPr>
              <a:t>(</a:t>
            </a:r>
            <a:r>
              <a:rPr lang="en-US" sz="1600" dirty="0" err="1">
                <a:solidFill>
                  <a:srgbClr val="000000"/>
                </a:solidFill>
                <a:latin typeface="Courier New" panose="02070309020205020404" pitchFamily="49" charset="0"/>
              </a:rPr>
              <a:t>uri</a:t>
            </a:r>
            <a:r>
              <a:rPr lang="en-US" sz="1600" dirty="0">
                <a:solidFill>
                  <a:srgbClr val="000000"/>
                </a:solidFill>
                <a:latin typeface="Courier New" panose="02070309020205020404" pitchFamily="49" charset="0"/>
              </a:rPr>
              <a:t>=</a:t>
            </a:r>
            <a:r>
              <a:rPr lang="en-US" sz="1600" dirty="0">
                <a:solidFill>
                  <a:srgbClr val="A31515"/>
                </a:solidFill>
                <a:latin typeface="Courier New" panose="02070309020205020404" pitchFamily="49" charset="0"/>
              </a:rPr>
              <a:t>"http://127.0.0.1:8080"</a:t>
            </a:r>
            <a:r>
              <a:rPr lang="en-US" sz="1600" dirty="0">
                <a:solidFill>
                  <a:srgbClr val="000000"/>
                </a:solidFill>
                <a:latin typeface="Courier New" panose="02070309020205020404" pitchFamily="49" charset="0"/>
              </a:rPr>
              <a:t>)</a:t>
            </a:r>
          </a:p>
          <a:p>
            <a:pPr>
              <a:lnSpc>
                <a:spcPts val="1900"/>
              </a:lnSpc>
            </a:pPr>
            <a:br>
              <a:rPr lang="en-US" sz="1600" dirty="0">
                <a:solidFill>
                  <a:srgbClr val="000000"/>
                </a:solidFill>
                <a:latin typeface="Courier New" panose="02070309020205020404" pitchFamily="49" charset="0"/>
              </a:rPr>
            </a:br>
            <a:r>
              <a:rPr lang="en-US" sz="1600" dirty="0">
                <a:solidFill>
                  <a:srgbClr val="008000"/>
                </a:solidFill>
                <a:latin typeface="Courier New" panose="02070309020205020404" pitchFamily="49" charset="0"/>
              </a:rPr>
              <a:t># Create a new </a:t>
            </a:r>
            <a:r>
              <a:rPr lang="en-US" sz="1600" dirty="0" err="1">
                <a:solidFill>
                  <a:srgbClr val="008000"/>
                </a:solidFill>
                <a:latin typeface="Courier New" panose="02070309020205020404" pitchFamily="49" charset="0"/>
              </a:rPr>
              <a:t>MLflow</a:t>
            </a:r>
            <a:r>
              <a:rPr lang="en-US" sz="1600" dirty="0">
                <a:solidFill>
                  <a:srgbClr val="008000"/>
                </a:solidFill>
                <a:latin typeface="Courier New" panose="02070309020205020404" pitchFamily="49" charset="0"/>
              </a:rPr>
              <a:t> Experiment</a:t>
            </a:r>
            <a:endParaRPr lang="en-US" sz="1600" dirty="0">
              <a:solidFill>
                <a:srgbClr val="000000"/>
              </a:solidFill>
              <a:latin typeface="Courier New" panose="02070309020205020404" pitchFamily="49" charset="0"/>
            </a:endParaRPr>
          </a:p>
          <a:p>
            <a:pPr>
              <a:lnSpc>
                <a:spcPts val="1900"/>
              </a:lnSpc>
            </a:pPr>
            <a:r>
              <a:rPr lang="en-US" sz="1600" dirty="0" err="1">
                <a:solidFill>
                  <a:srgbClr val="000000"/>
                </a:solidFill>
                <a:latin typeface="Courier New" panose="02070309020205020404" pitchFamily="49" charset="0"/>
              </a:rPr>
              <a:t>mlflow.set_experiment</a:t>
            </a:r>
            <a:r>
              <a:rPr lang="en-US" sz="1600" dirty="0">
                <a:solidFill>
                  <a:srgbClr val="000000"/>
                </a:solidFill>
                <a:latin typeface="Courier New" panose="02070309020205020404" pitchFamily="49" charset="0"/>
              </a:rPr>
              <a:t>(</a:t>
            </a:r>
            <a:r>
              <a:rPr lang="en-US" sz="1600" dirty="0">
                <a:solidFill>
                  <a:srgbClr val="A31515"/>
                </a:solidFill>
                <a:latin typeface="Courier New" panose="02070309020205020404" pitchFamily="49" charset="0"/>
              </a:rPr>
              <a:t>"</a:t>
            </a:r>
            <a:r>
              <a:rPr lang="en-US" sz="1600" dirty="0" err="1">
                <a:solidFill>
                  <a:srgbClr val="A31515"/>
                </a:solidFill>
                <a:latin typeface="Courier New" panose="02070309020205020404" pitchFamily="49" charset="0"/>
              </a:rPr>
              <a:t>MLflow</a:t>
            </a:r>
            <a:r>
              <a:rPr lang="en-US" sz="1600" dirty="0">
                <a:solidFill>
                  <a:srgbClr val="A31515"/>
                </a:solidFill>
                <a:latin typeface="Courier New" panose="02070309020205020404" pitchFamily="49" charset="0"/>
              </a:rPr>
              <a:t> </a:t>
            </a:r>
            <a:r>
              <a:rPr lang="en-US" sz="1600" dirty="0" err="1">
                <a:solidFill>
                  <a:srgbClr val="A31515"/>
                </a:solidFill>
                <a:latin typeface="Courier New" panose="02070309020205020404" pitchFamily="49" charset="0"/>
              </a:rPr>
              <a:t>Quickstart</a:t>
            </a:r>
            <a:r>
              <a:rPr lang="en-US" sz="1600" dirty="0">
                <a:solidFill>
                  <a:srgbClr val="A31515"/>
                </a:solidFill>
                <a:latin typeface="Courier New" panose="02070309020205020404" pitchFamily="49" charset="0"/>
              </a:rPr>
              <a:t>"</a:t>
            </a:r>
            <a:r>
              <a:rPr lang="en-US" sz="16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94013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90A1F-618E-EDEC-C055-C9A09F301C2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97C374A-6A4D-B472-C7EE-B6F23CEF785A}"/>
              </a:ext>
            </a:extLst>
          </p:cNvPr>
          <p:cNvSpPr txBox="1"/>
          <p:nvPr/>
        </p:nvSpPr>
        <p:spPr>
          <a:xfrm>
            <a:off x="556451" y="1510793"/>
            <a:ext cx="11078400" cy="4473725"/>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pPr>
              <a:lnSpc>
                <a:spcPts val="1867"/>
              </a:lnSpc>
            </a:pPr>
            <a:r>
              <a:rPr lang="en-IN" sz="1467" dirty="0">
                <a:solidFill>
                  <a:srgbClr val="AF00DB"/>
                </a:solidFill>
                <a:latin typeface="Courier New" panose="02070309020205020404" pitchFamily="49" charset="0"/>
                <a:cs typeface="Courier New" panose="02070309020205020404" pitchFamily="49" charset="0"/>
              </a:rPr>
              <a:t>import</a:t>
            </a:r>
            <a:r>
              <a:rPr lang="en-IN" sz="1467" dirty="0">
                <a:solidFill>
                  <a:srgbClr val="000000"/>
                </a:solidFill>
                <a:latin typeface="Courier New" panose="02070309020205020404" pitchFamily="49" charset="0"/>
                <a:cs typeface="Courier New" panose="02070309020205020404" pitchFamily="49" charset="0"/>
              </a:rPr>
              <a:t> pandas </a:t>
            </a:r>
            <a:r>
              <a:rPr lang="en-IN" sz="1467" dirty="0">
                <a:solidFill>
                  <a:srgbClr val="AF00DB"/>
                </a:solidFill>
                <a:latin typeface="Courier New" panose="02070309020205020404" pitchFamily="49" charset="0"/>
                <a:cs typeface="Courier New" panose="02070309020205020404" pitchFamily="49" charset="0"/>
              </a:rPr>
              <a:t>as</a:t>
            </a:r>
            <a:r>
              <a:rPr lang="en-IN" sz="1467" dirty="0">
                <a:solidFill>
                  <a:srgbClr val="000000"/>
                </a:solidFill>
                <a:latin typeface="Courier New" panose="02070309020205020404" pitchFamily="49" charset="0"/>
                <a:cs typeface="Courier New" panose="02070309020205020404" pitchFamily="49" charset="0"/>
              </a:rPr>
              <a:t> pd</a:t>
            </a:r>
          </a:p>
          <a:p>
            <a:pPr>
              <a:lnSpc>
                <a:spcPts val="1900"/>
              </a:lnSpc>
            </a:pPr>
            <a:r>
              <a:rPr lang="en-IN" sz="1467" dirty="0">
                <a:solidFill>
                  <a:srgbClr val="AF00DB"/>
                </a:solidFill>
                <a:latin typeface="Courier New" panose="02070309020205020404" pitchFamily="49" charset="0"/>
                <a:cs typeface="Courier New" panose="02070309020205020404" pitchFamily="49" charset="0"/>
              </a:rPr>
              <a:t>from</a:t>
            </a:r>
            <a:r>
              <a:rPr lang="en-IN" sz="1467" dirty="0">
                <a:solidFill>
                  <a:srgbClr val="000000"/>
                </a:solidFill>
                <a:latin typeface="Courier New" panose="02070309020205020404" pitchFamily="49" charset="0"/>
                <a:cs typeface="Courier New" panose="02070309020205020404" pitchFamily="49" charset="0"/>
              </a:rPr>
              <a:t> sklearn </a:t>
            </a:r>
            <a:r>
              <a:rPr lang="en-IN" sz="1467" dirty="0">
                <a:solidFill>
                  <a:srgbClr val="AF00DB"/>
                </a:solidFill>
                <a:latin typeface="Courier New" panose="02070309020205020404" pitchFamily="49" charset="0"/>
                <a:cs typeface="Courier New" panose="02070309020205020404" pitchFamily="49" charset="0"/>
              </a:rPr>
              <a:t>import</a:t>
            </a:r>
            <a:r>
              <a:rPr lang="en-IN" sz="1467" dirty="0">
                <a:solidFill>
                  <a:srgbClr val="000000"/>
                </a:solidFill>
                <a:latin typeface="Courier New" panose="02070309020205020404" pitchFamily="49" charset="0"/>
                <a:cs typeface="Courier New" panose="02070309020205020404" pitchFamily="49" charset="0"/>
              </a:rPr>
              <a:t> datasets</a:t>
            </a:r>
          </a:p>
          <a:p>
            <a:pPr>
              <a:lnSpc>
                <a:spcPts val="1900"/>
              </a:lnSpc>
            </a:pPr>
            <a:r>
              <a:rPr lang="en-IN" sz="1467" dirty="0">
                <a:solidFill>
                  <a:srgbClr val="AF00DB"/>
                </a:solidFill>
                <a:latin typeface="Courier New" panose="02070309020205020404" pitchFamily="49" charset="0"/>
                <a:cs typeface="Courier New" panose="02070309020205020404" pitchFamily="49" charset="0"/>
              </a:rPr>
              <a:t>from</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sklearn.model_selection</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F00DB"/>
                </a:solidFill>
                <a:latin typeface="Courier New" panose="02070309020205020404" pitchFamily="49" charset="0"/>
                <a:cs typeface="Courier New" panose="02070309020205020404" pitchFamily="49" charset="0"/>
              </a:rPr>
              <a:t>import</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train_test_split</a:t>
            </a:r>
            <a:endParaRPr lang="en-IN" sz="1467" dirty="0">
              <a:solidFill>
                <a:srgbClr val="000000"/>
              </a:solidFill>
              <a:latin typeface="Courier New" panose="02070309020205020404" pitchFamily="49" charset="0"/>
              <a:cs typeface="Courier New" panose="02070309020205020404" pitchFamily="49" charset="0"/>
            </a:endParaRPr>
          </a:p>
          <a:p>
            <a:pPr>
              <a:lnSpc>
                <a:spcPts val="1900"/>
              </a:lnSpc>
            </a:pPr>
            <a:r>
              <a:rPr lang="en-IN" sz="1467" dirty="0">
                <a:solidFill>
                  <a:srgbClr val="AF00DB"/>
                </a:solidFill>
                <a:latin typeface="Courier New" panose="02070309020205020404" pitchFamily="49" charset="0"/>
                <a:cs typeface="Courier New" panose="02070309020205020404" pitchFamily="49" charset="0"/>
              </a:rPr>
              <a:t>from</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sklearn.linear_model</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F00DB"/>
                </a:solidFill>
                <a:latin typeface="Courier New" panose="02070309020205020404" pitchFamily="49" charset="0"/>
                <a:cs typeface="Courier New" panose="02070309020205020404" pitchFamily="49" charset="0"/>
              </a:rPr>
              <a:t>import</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LogisticRegression</a:t>
            </a:r>
            <a:endParaRPr lang="en-IN" sz="1467" dirty="0">
              <a:solidFill>
                <a:srgbClr val="000000"/>
              </a:solidFill>
              <a:latin typeface="Courier New" panose="02070309020205020404" pitchFamily="49" charset="0"/>
              <a:cs typeface="Courier New" panose="02070309020205020404" pitchFamily="49" charset="0"/>
            </a:endParaRPr>
          </a:p>
          <a:p>
            <a:pPr>
              <a:lnSpc>
                <a:spcPts val="1900"/>
              </a:lnSpc>
            </a:pPr>
            <a:r>
              <a:rPr lang="en-IN" sz="1467" dirty="0">
                <a:solidFill>
                  <a:srgbClr val="AF00DB"/>
                </a:solidFill>
                <a:latin typeface="Courier New" panose="02070309020205020404" pitchFamily="49" charset="0"/>
                <a:cs typeface="Courier New" panose="02070309020205020404" pitchFamily="49" charset="0"/>
              </a:rPr>
              <a:t>from</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sklearn.metrics</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F00DB"/>
                </a:solidFill>
                <a:latin typeface="Courier New" panose="02070309020205020404" pitchFamily="49" charset="0"/>
                <a:cs typeface="Courier New" panose="02070309020205020404" pitchFamily="49" charset="0"/>
              </a:rPr>
              <a:t>import</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accuracy_score</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precision_score</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recall_score</a:t>
            </a:r>
            <a:r>
              <a:rPr lang="en-IN" sz="1467" dirty="0">
                <a:solidFill>
                  <a:srgbClr val="000000"/>
                </a:solidFill>
                <a:latin typeface="Courier New" panose="02070309020205020404" pitchFamily="49" charset="0"/>
                <a:cs typeface="Courier New" panose="02070309020205020404" pitchFamily="49" charset="0"/>
              </a:rPr>
              <a:t>, f1_score</a:t>
            </a:r>
          </a:p>
          <a:p>
            <a:pPr>
              <a:lnSpc>
                <a:spcPts val="1900"/>
              </a:lnSpc>
            </a:pPr>
            <a:br>
              <a:rPr lang="en-IN" sz="1467" dirty="0">
                <a:solidFill>
                  <a:srgbClr val="000000"/>
                </a:solidFill>
                <a:latin typeface="Courier New" panose="02070309020205020404" pitchFamily="49" charset="0"/>
                <a:cs typeface="Courier New" panose="02070309020205020404" pitchFamily="49" charset="0"/>
              </a:rPr>
            </a:br>
            <a:r>
              <a:rPr lang="en-IN" sz="1467" dirty="0">
                <a:solidFill>
                  <a:srgbClr val="008000"/>
                </a:solidFill>
                <a:latin typeface="Courier New" panose="02070309020205020404" pitchFamily="49" charset="0"/>
                <a:cs typeface="Courier New" panose="02070309020205020404" pitchFamily="49" charset="0"/>
              </a:rPr>
              <a:t># Load the Iris dataset &amp; Split the data into training and test sets</a:t>
            </a:r>
            <a:endParaRPr lang="en-IN" sz="1467" dirty="0">
              <a:solidFill>
                <a:srgbClr val="000000"/>
              </a:solidFill>
              <a:latin typeface="Courier New" panose="02070309020205020404" pitchFamily="49" charset="0"/>
              <a:cs typeface="Courier New" panose="02070309020205020404" pitchFamily="49" charset="0"/>
            </a:endParaRPr>
          </a:p>
          <a:p>
            <a:pPr>
              <a:lnSpc>
                <a:spcPts val="1900"/>
              </a:lnSpc>
            </a:pPr>
            <a:r>
              <a:rPr lang="en-IN" sz="1467" dirty="0">
                <a:solidFill>
                  <a:srgbClr val="000000"/>
                </a:solidFill>
                <a:latin typeface="Courier New" panose="02070309020205020404" pitchFamily="49" charset="0"/>
                <a:cs typeface="Courier New" panose="02070309020205020404" pitchFamily="49" charset="0"/>
              </a:rPr>
              <a:t>X, y = </a:t>
            </a:r>
            <a:r>
              <a:rPr lang="en-IN" sz="1467" dirty="0" err="1">
                <a:solidFill>
                  <a:srgbClr val="000000"/>
                </a:solidFill>
                <a:latin typeface="Courier New" panose="02070309020205020404" pitchFamily="49" charset="0"/>
                <a:cs typeface="Courier New" panose="02070309020205020404" pitchFamily="49" charset="0"/>
              </a:rPr>
              <a:t>datasets.load_iris</a:t>
            </a:r>
            <a:r>
              <a:rPr lang="en-IN" sz="1467" dirty="0">
                <a:solidFill>
                  <a:srgbClr val="000000"/>
                </a:solidFill>
                <a:latin typeface="Courier New" panose="02070309020205020404" pitchFamily="49" charset="0"/>
                <a:cs typeface="Courier New" panose="02070309020205020404" pitchFamily="49" charset="0"/>
              </a:rPr>
              <a:t>(</a:t>
            </a:r>
            <a:r>
              <a:rPr lang="en-IN" sz="1467" dirty="0" err="1">
                <a:solidFill>
                  <a:srgbClr val="000000"/>
                </a:solidFill>
                <a:latin typeface="Courier New" panose="02070309020205020404" pitchFamily="49" charset="0"/>
                <a:cs typeface="Courier New" panose="02070309020205020404" pitchFamily="49" charset="0"/>
              </a:rPr>
              <a:t>return_X_y</a:t>
            </a:r>
            <a:r>
              <a:rPr lang="en-IN" sz="1467" dirty="0">
                <a:solidFill>
                  <a:srgbClr val="000000"/>
                </a:solidFill>
                <a:latin typeface="Courier New" panose="02070309020205020404" pitchFamily="49" charset="0"/>
                <a:cs typeface="Courier New" panose="02070309020205020404" pitchFamily="49" charset="0"/>
              </a:rPr>
              <a:t>=</a:t>
            </a:r>
            <a:r>
              <a:rPr lang="en-IN" sz="1467" dirty="0">
                <a:solidFill>
                  <a:srgbClr val="0000FF"/>
                </a:solidFill>
                <a:latin typeface="Courier New" panose="02070309020205020404" pitchFamily="49" charset="0"/>
                <a:cs typeface="Courier New" panose="02070309020205020404" pitchFamily="49" charset="0"/>
              </a:rPr>
              <a:t>True</a:t>
            </a:r>
            <a:r>
              <a:rPr lang="en-IN" sz="1467" dirty="0">
                <a:solidFill>
                  <a:srgbClr val="000000"/>
                </a:solidFill>
                <a:latin typeface="Courier New" panose="02070309020205020404" pitchFamily="49" charset="0"/>
                <a:cs typeface="Courier New" panose="02070309020205020404" pitchFamily="49" charset="0"/>
              </a:rPr>
              <a:t>)</a:t>
            </a:r>
          </a:p>
          <a:p>
            <a:pPr>
              <a:lnSpc>
                <a:spcPts val="1900"/>
              </a:lnSpc>
            </a:pPr>
            <a:r>
              <a:rPr lang="en-IN" sz="1467" dirty="0" err="1">
                <a:solidFill>
                  <a:srgbClr val="000000"/>
                </a:solidFill>
                <a:latin typeface="Courier New" panose="02070309020205020404" pitchFamily="49" charset="0"/>
                <a:cs typeface="Courier New" panose="02070309020205020404" pitchFamily="49" charset="0"/>
              </a:rPr>
              <a:t>X_train</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X_test</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y_train</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y_test</a:t>
            </a:r>
            <a:r>
              <a:rPr lang="en-IN" sz="1467" dirty="0">
                <a:solidFill>
                  <a:srgbClr val="000000"/>
                </a:solidFill>
                <a:latin typeface="Courier New" panose="02070309020205020404" pitchFamily="49" charset="0"/>
                <a:cs typeface="Courier New" panose="02070309020205020404" pitchFamily="49" charset="0"/>
              </a:rPr>
              <a:t> = </a:t>
            </a:r>
            <a:r>
              <a:rPr lang="en-IN" sz="1467" dirty="0" err="1">
                <a:solidFill>
                  <a:srgbClr val="000000"/>
                </a:solidFill>
                <a:latin typeface="Courier New" panose="02070309020205020404" pitchFamily="49" charset="0"/>
                <a:cs typeface="Courier New" panose="02070309020205020404" pitchFamily="49" charset="0"/>
              </a:rPr>
              <a:t>train_test_split</a:t>
            </a:r>
            <a:r>
              <a:rPr lang="en-IN" sz="1467" dirty="0">
                <a:solidFill>
                  <a:srgbClr val="000000"/>
                </a:solidFill>
                <a:latin typeface="Courier New" panose="02070309020205020404" pitchFamily="49" charset="0"/>
                <a:cs typeface="Courier New" panose="02070309020205020404" pitchFamily="49" charset="0"/>
              </a:rPr>
              <a:t>( X, y, </a:t>
            </a:r>
            <a:r>
              <a:rPr lang="en-IN" sz="1467" dirty="0" err="1">
                <a:solidFill>
                  <a:srgbClr val="000000"/>
                </a:solidFill>
                <a:latin typeface="Courier New" panose="02070309020205020404" pitchFamily="49" charset="0"/>
                <a:cs typeface="Courier New" panose="02070309020205020404" pitchFamily="49" charset="0"/>
              </a:rPr>
              <a:t>test_size</a:t>
            </a:r>
            <a:r>
              <a:rPr lang="en-IN" sz="1467" dirty="0">
                <a:solidFill>
                  <a:srgbClr val="000000"/>
                </a:solidFill>
                <a:latin typeface="Courier New" panose="02070309020205020404" pitchFamily="49" charset="0"/>
                <a:cs typeface="Courier New" panose="02070309020205020404" pitchFamily="49" charset="0"/>
              </a:rPr>
              <a:t>=</a:t>
            </a:r>
            <a:r>
              <a:rPr lang="en-IN" sz="1467" dirty="0">
                <a:solidFill>
                  <a:srgbClr val="116644"/>
                </a:solidFill>
                <a:latin typeface="Courier New" panose="02070309020205020404" pitchFamily="49" charset="0"/>
                <a:cs typeface="Courier New" panose="02070309020205020404" pitchFamily="49" charset="0"/>
              </a:rPr>
              <a:t>0.2</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random_state</a:t>
            </a:r>
            <a:r>
              <a:rPr lang="en-IN" sz="1467" dirty="0">
                <a:solidFill>
                  <a:srgbClr val="000000"/>
                </a:solidFill>
                <a:latin typeface="Courier New" panose="02070309020205020404" pitchFamily="49" charset="0"/>
                <a:cs typeface="Courier New" panose="02070309020205020404" pitchFamily="49" charset="0"/>
              </a:rPr>
              <a:t>=</a:t>
            </a:r>
            <a:r>
              <a:rPr lang="en-IN" sz="1467" dirty="0">
                <a:solidFill>
                  <a:srgbClr val="116644"/>
                </a:solidFill>
                <a:latin typeface="Courier New" panose="02070309020205020404" pitchFamily="49" charset="0"/>
                <a:cs typeface="Courier New" panose="02070309020205020404" pitchFamily="49" charset="0"/>
              </a:rPr>
              <a:t>42</a:t>
            </a:r>
            <a:r>
              <a:rPr lang="en-IN" sz="1467" dirty="0">
                <a:solidFill>
                  <a:srgbClr val="000000"/>
                </a:solidFill>
                <a:latin typeface="Courier New" panose="02070309020205020404" pitchFamily="49" charset="0"/>
                <a:cs typeface="Courier New" panose="02070309020205020404" pitchFamily="49" charset="0"/>
              </a:rPr>
              <a:t> )</a:t>
            </a:r>
          </a:p>
          <a:p>
            <a:pPr>
              <a:lnSpc>
                <a:spcPts val="1900"/>
              </a:lnSpc>
            </a:pPr>
            <a:br>
              <a:rPr lang="en-IN" sz="1467" dirty="0">
                <a:solidFill>
                  <a:srgbClr val="000000"/>
                </a:solidFill>
                <a:latin typeface="Courier New" panose="02070309020205020404" pitchFamily="49" charset="0"/>
                <a:cs typeface="Courier New" panose="02070309020205020404" pitchFamily="49" charset="0"/>
              </a:rPr>
            </a:br>
            <a:r>
              <a:rPr lang="en-IN" sz="1467" dirty="0">
                <a:solidFill>
                  <a:srgbClr val="008000"/>
                </a:solidFill>
                <a:latin typeface="Courier New" panose="02070309020205020404" pitchFamily="49" charset="0"/>
                <a:cs typeface="Courier New" panose="02070309020205020404" pitchFamily="49" charset="0"/>
              </a:rPr>
              <a:t># Define the model hyperparameters &amp; train the model</a:t>
            </a:r>
            <a:endParaRPr lang="en-IN" sz="1467" dirty="0">
              <a:solidFill>
                <a:srgbClr val="000000"/>
              </a:solidFill>
              <a:latin typeface="Courier New" panose="02070309020205020404" pitchFamily="49" charset="0"/>
              <a:cs typeface="Courier New" panose="02070309020205020404" pitchFamily="49" charset="0"/>
            </a:endParaRPr>
          </a:p>
          <a:p>
            <a:pPr>
              <a:lnSpc>
                <a:spcPts val="1900"/>
              </a:lnSpc>
            </a:pPr>
            <a:r>
              <a:rPr lang="en-IN" sz="1467" dirty="0">
                <a:solidFill>
                  <a:srgbClr val="000000"/>
                </a:solidFill>
                <a:latin typeface="Courier New" panose="02070309020205020404" pitchFamily="49" charset="0"/>
                <a:cs typeface="Courier New" panose="02070309020205020404" pitchFamily="49" charset="0"/>
              </a:rPr>
              <a:t>params = { </a:t>
            </a:r>
            <a:r>
              <a:rPr lang="en-IN" sz="1467" dirty="0">
                <a:solidFill>
                  <a:srgbClr val="A31515"/>
                </a:solidFill>
                <a:latin typeface="Courier New" panose="02070309020205020404" pitchFamily="49" charset="0"/>
                <a:cs typeface="Courier New" panose="02070309020205020404" pitchFamily="49" charset="0"/>
              </a:rPr>
              <a:t>"solver"</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31515"/>
                </a:solidFill>
                <a:latin typeface="Courier New" panose="02070309020205020404" pitchFamily="49" charset="0"/>
                <a:cs typeface="Courier New" panose="02070309020205020404" pitchFamily="49" charset="0"/>
              </a:rPr>
              <a:t>"</a:t>
            </a:r>
            <a:r>
              <a:rPr lang="en-IN" sz="1467" dirty="0" err="1">
                <a:solidFill>
                  <a:srgbClr val="A31515"/>
                </a:solidFill>
                <a:latin typeface="Courier New" panose="02070309020205020404" pitchFamily="49" charset="0"/>
                <a:cs typeface="Courier New" panose="02070309020205020404" pitchFamily="49" charset="0"/>
              </a:rPr>
              <a:t>lbfgs</a:t>
            </a:r>
            <a:r>
              <a:rPr lang="en-IN" sz="1467" dirty="0">
                <a:solidFill>
                  <a:srgbClr val="A31515"/>
                </a:solidFill>
                <a:latin typeface="Courier New" panose="02070309020205020404" pitchFamily="49" charset="0"/>
                <a:cs typeface="Courier New" panose="02070309020205020404" pitchFamily="49" charset="0"/>
              </a:rPr>
              <a:t>"</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31515"/>
                </a:solidFill>
                <a:latin typeface="Courier New" panose="02070309020205020404" pitchFamily="49" charset="0"/>
                <a:cs typeface="Courier New" panose="02070309020205020404" pitchFamily="49" charset="0"/>
              </a:rPr>
              <a:t>"</a:t>
            </a:r>
            <a:r>
              <a:rPr lang="en-IN" sz="1467" dirty="0" err="1">
                <a:solidFill>
                  <a:srgbClr val="A31515"/>
                </a:solidFill>
                <a:latin typeface="Courier New" panose="02070309020205020404" pitchFamily="49" charset="0"/>
                <a:cs typeface="Courier New" panose="02070309020205020404" pitchFamily="49" charset="0"/>
              </a:rPr>
              <a:t>max_iter</a:t>
            </a:r>
            <a:r>
              <a:rPr lang="en-IN" sz="1467" dirty="0">
                <a:solidFill>
                  <a:srgbClr val="A31515"/>
                </a:solidFill>
                <a:latin typeface="Courier New" panose="02070309020205020404" pitchFamily="49" charset="0"/>
                <a:cs typeface="Courier New" panose="02070309020205020404" pitchFamily="49" charset="0"/>
              </a:rPr>
              <a:t>"</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116644"/>
                </a:solidFill>
                <a:latin typeface="Courier New" panose="02070309020205020404" pitchFamily="49" charset="0"/>
                <a:cs typeface="Courier New" panose="02070309020205020404" pitchFamily="49" charset="0"/>
              </a:rPr>
              <a:t>1000</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31515"/>
                </a:solidFill>
                <a:latin typeface="Courier New" panose="02070309020205020404" pitchFamily="49" charset="0"/>
                <a:cs typeface="Courier New" panose="02070309020205020404" pitchFamily="49" charset="0"/>
              </a:rPr>
              <a:t>"</a:t>
            </a:r>
            <a:r>
              <a:rPr lang="en-IN" sz="1467" dirty="0" err="1">
                <a:solidFill>
                  <a:srgbClr val="A31515"/>
                </a:solidFill>
                <a:latin typeface="Courier New" panose="02070309020205020404" pitchFamily="49" charset="0"/>
                <a:cs typeface="Courier New" panose="02070309020205020404" pitchFamily="49" charset="0"/>
              </a:rPr>
              <a:t>multi_class</a:t>
            </a:r>
            <a:r>
              <a:rPr lang="en-IN" sz="1467" dirty="0">
                <a:solidFill>
                  <a:srgbClr val="A31515"/>
                </a:solidFill>
                <a:latin typeface="Courier New" panose="02070309020205020404" pitchFamily="49" charset="0"/>
                <a:cs typeface="Courier New" panose="02070309020205020404" pitchFamily="49" charset="0"/>
              </a:rPr>
              <a:t>"</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31515"/>
                </a:solidFill>
                <a:latin typeface="Courier New" panose="02070309020205020404" pitchFamily="49" charset="0"/>
                <a:cs typeface="Courier New" panose="02070309020205020404" pitchFamily="49" charset="0"/>
              </a:rPr>
              <a:t>"auto"</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A31515"/>
                </a:solidFill>
                <a:latin typeface="Courier New" panose="02070309020205020404" pitchFamily="49" charset="0"/>
                <a:cs typeface="Courier New" panose="02070309020205020404" pitchFamily="49" charset="0"/>
              </a:rPr>
              <a:t>"</a:t>
            </a:r>
            <a:r>
              <a:rPr lang="en-IN" sz="1467" dirty="0" err="1">
                <a:solidFill>
                  <a:srgbClr val="A31515"/>
                </a:solidFill>
                <a:latin typeface="Courier New" panose="02070309020205020404" pitchFamily="49" charset="0"/>
                <a:cs typeface="Courier New" panose="02070309020205020404" pitchFamily="49" charset="0"/>
              </a:rPr>
              <a:t>random_state</a:t>
            </a:r>
            <a:r>
              <a:rPr lang="en-IN" sz="1467" dirty="0">
                <a:solidFill>
                  <a:srgbClr val="A31515"/>
                </a:solidFill>
                <a:latin typeface="Courier New" panose="02070309020205020404" pitchFamily="49" charset="0"/>
                <a:cs typeface="Courier New" panose="02070309020205020404" pitchFamily="49" charset="0"/>
              </a:rPr>
              <a:t>"</a:t>
            </a:r>
            <a:r>
              <a:rPr lang="en-IN" sz="1467" dirty="0">
                <a:solidFill>
                  <a:srgbClr val="000000"/>
                </a:solidFill>
                <a:latin typeface="Courier New" panose="02070309020205020404" pitchFamily="49" charset="0"/>
                <a:cs typeface="Courier New" panose="02070309020205020404" pitchFamily="49" charset="0"/>
              </a:rPr>
              <a:t>: </a:t>
            </a:r>
            <a:r>
              <a:rPr lang="en-IN" sz="1467" dirty="0">
                <a:solidFill>
                  <a:srgbClr val="116644"/>
                </a:solidFill>
                <a:latin typeface="Courier New" panose="02070309020205020404" pitchFamily="49" charset="0"/>
                <a:cs typeface="Courier New" panose="02070309020205020404" pitchFamily="49" charset="0"/>
              </a:rPr>
              <a:t>8888</a:t>
            </a:r>
            <a:r>
              <a:rPr lang="en-IN" sz="1467" dirty="0">
                <a:solidFill>
                  <a:srgbClr val="000000"/>
                </a:solidFill>
                <a:latin typeface="Courier New" panose="02070309020205020404" pitchFamily="49" charset="0"/>
                <a:cs typeface="Courier New" panose="02070309020205020404" pitchFamily="49" charset="0"/>
              </a:rPr>
              <a:t>, }</a:t>
            </a:r>
          </a:p>
          <a:p>
            <a:pPr>
              <a:lnSpc>
                <a:spcPts val="1900"/>
              </a:lnSpc>
            </a:pPr>
            <a:r>
              <a:rPr lang="en-IN" sz="1467" dirty="0" err="1">
                <a:solidFill>
                  <a:srgbClr val="000000"/>
                </a:solidFill>
                <a:latin typeface="Courier New" panose="02070309020205020404" pitchFamily="49" charset="0"/>
                <a:cs typeface="Courier New" panose="02070309020205020404" pitchFamily="49" charset="0"/>
              </a:rPr>
              <a:t>lr</a:t>
            </a:r>
            <a:r>
              <a:rPr lang="en-IN" sz="1467" dirty="0">
                <a:solidFill>
                  <a:srgbClr val="000000"/>
                </a:solidFill>
                <a:latin typeface="Courier New" panose="02070309020205020404" pitchFamily="49" charset="0"/>
                <a:cs typeface="Courier New" panose="02070309020205020404" pitchFamily="49" charset="0"/>
              </a:rPr>
              <a:t> = </a:t>
            </a:r>
            <a:r>
              <a:rPr lang="en-IN" sz="1467" dirty="0" err="1">
                <a:solidFill>
                  <a:srgbClr val="000000"/>
                </a:solidFill>
                <a:latin typeface="Courier New" panose="02070309020205020404" pitchFamily="49" charset="0"/>
                <a:cs typeface="Courier New" panose="02070309020205020404" pitchFamily="49" charset="0"/>
              </a:rPr>
              <a:t>LogisticRegression</a:t>
            </a:r>
            <a:r>
              <a:rPr lang="en-IN" sz="1467" dirty="0">
                <a:solidFill>
                  <a:srgbClr val="000000"/>
                </a:solidFill>
                <a:latin typeface="Courier New" panose="02070309020205020404" pitchFamily="49" charset="0"/>
                <a:cs typeface="Courier New" panose="02070309020205020404" pitchFamily="49" charset="0"/>
              </a:rPr>
              <a:t>(**params)</a:t>
            </a:r>
          </a:p>
          <a:p>
            <a:pPr>
              <a:lnSpc>
                <a:spcPts val="1900"/>
              </a:lnSpc>
            </a:pPr>
            <a:r>
              <a:rPr lang="en-IN" sz="1467" dirty="0" err="1">
                <a:solidFill>
                  <a:srgbClr val="000000"/>
                </a:solidFill>
                <a:latin typeface="Courier New" panose="02070309020205020404" pitchFamily="49" charset="0"/>
                <a:cs typeface="Courier New" panose="02070309020205020404" pitchFamily="49" charset="0"/>
              </a:rPr>
              <a:t>lr.fit</a:t>
            </a:r>
            <a:r>
              <a:rPr lang="en-IN" sz="1467" dirty="0">
                <a:solidFill>
                  <a:srgbClr val="000000"/>
                </a:solidFill>
                <a:latin typeface="Courier New" panose="02070309020205020404" pitchFamily="49" charset="0"/>
                <a:cs typeface="Courier New" panose="02070309020205020404" pitchFamily="49" charset="0"/>
              </a:rPr>
              <a:t>(</a:t>
            </a:r>
            <a:r>
              <a:rPr lang="en-IN" sz="1467" dirty="0" err="1">
                <a:solidFill>
                  <a:srgbClr val="000000"/>
                </a:solidFill>
                <a:latin typeface="Courier New" panose="02070309020205020404" pitchFamily="49" charset="0"/>
                <a:cs typeface="Courier New" panose="02070309020205020404" pitchFamily="49" charset="0"/>
              </a:rPr>
              <a:t>X_train</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y_train</a:t>
            </a:r>
            <a:r>
              <a:rPr lang="en-IN" sz="1467" dirty="0">
                <a:solidFill>
                  <a:srgbClr val="000000"/>
                </a:solidFill>
                <a:latin typeface="Courier New" panose="02070309020205020404" pitchFamily="49" charset="0"/>
                <a:cs typeface="Courier New" panose="02070309020205020404" pitchFamily="49" charset="0"/>
              </a:rPr>
              <a:t>)</a:t>
            </a:r>
          </a:p>
          <a:p>
            <a:pPr>
              <a:lnSpc>
                <a:spcPts val="1900"/>
              </a:lnSpc>
            </a:pPr>
            <a:br>
              <a:rPr lang="en-IN" sz="1467" dirty="0">
                <a:solidFill>
                  <a:srgbClr val="000000"/>
                </a:solidFill>
                <a:latin typeface="Courier New" panose="02070309020205020404" pitchFamily="49" charset="0"/>
                <a:cs typeface="Courier New" panose="02070309020205020404" pitchFamily="49" charset="0"/>
              </a:rPr>
            </a:br>
            <a:r>
              <a:rPr lang="en-IN" sz="1467" dirty="0">
                <a:solidFill>
                  <a:srgbClr val="008000"/>
                </a:solidFill>
                <a:latin typeface="Courier New" panose="02070309020205020404" pitchFamily="49" charset="0"/>
                <a:cs typeface="Courier New" panose="02070309020205020404" pitchFamily="49" charset="0"/>
              </a:rPr>
              <a:t># Predict on the test set &amp; calculate metrics</a:t>
            </a:r>
            <a:endParaRPr lang="en-IN" sz="1467" dirty="0">
              <a:solidFill>
                <a:srgbClr val="000000"/>
              </a:solidFill>
              <a:latin typeface="Courier New" panose="02070309020205020404" pitchFamily="49" charset="0"/>
              <a:cs typeface="Courier New" panose="02070309020205020404" pitchFamily="49" charset="0"/>
            </a:endParaRPr>
          </a:p>
          <a:p>
            <a:pPr>
              <a:lnSpc>
                <a:spcPts val="1900"/>
              </a:lnSpc>
            </a:pPr>
            <a:r>
              <a:rPr lang="en-IN" sz="1467" dirty="0" err="1">
                <a:solidFill>
                  <a:srgbClr val="000000"/>
                </a:solidFill>
                <a:latin typeface="Courier New" panose="02070309020205020404" pitchFamily="49" charset="0"/>
                <a:cs typeface="Courier New" panose="02070309020205020404" pitchFamily="49" charset="0"/>
              </a:rPr>
              <a:t>y_pred</a:t>
            </a:r>
            <a:r>
              <a:rPr lang="en-IN" sz="1467" dirty="0">
                <a:solidFill>
                  <a:srgbClr val="000000"/>
                </a:solidFill>
                <a:latin typeface="Courier New" panose="02070309020205020404" pitchFamily="49" charset="0"/>
                <a:cs typeface="Courier New" panose="02070309020205020404" pitchFamily="49" charset="0"/>
              </a:rPr>
              <a:t> = </a:t>
            </a:r>
            <a:r>
              <a:rPr lang="en-IN" sz="1467" dirty="0" err="1">
                <a:solidFill>
                  <a:srgbClr val="000000"/>
                </a:solidFill>
                <a:latin typeface="Courier New" panose="02070309020205020404" pitchFamily="49" charset="0"/>
                <a:cs typeface="Courier New" panose="02070309020205020404" pitchFamily="49" charset="0"/>
              </a:rPr>
              <a:t>lr.predict</a:t>
            </a:r>
            <a:r>
              <a:rPr lang="en-IN" sz="1467" dirty="0">
                <a:solidFill>
                  <a:srgbClr val="000000"/>
                </a:solidFill>
                <a:latin typeface="Courier New" panose="02070309020205020404" pitchFamily="49" charset="0"/>
                <a:cs typeface="Courier New" panose="02070309020205020404" pitchFamily="49" charset="0"/>
              </a:rPr>
              <a:t>(</a:t>
            </a:r>
            <a:r>
              <a:rPr lang="en-IN" sz="1467" dirty="0" err="1">
                <a:solidFill>
                  <a:srgbClr val="000000"/>
                </a:solidFill>
                <a:latin typeface="Courier New" panose="02070309020205020404" pitchFamily="49" charset="0"/>
                <a:cs typeface="Courier New" panose="02070309020205020404" pitchFamily="49" charset="0"/>
              </a:rPr>
              <a:t>X_test</a:t>
            </a:r>
            <a:r>
              <a:rPr lang="en-IN" sz="1467" dirty="0">
                <a:solidFill>
                  <a:srgbClr val="000000"/>
                </a:solidFill>
                <a:latin typeface="Courier New" panose="02070309020205020404" pitchFamily="49" charset="0"/>
                <a:cs typeface="Courier New" panose="02070309020205020404" pitchFamily="49" charset="0"/>
              </a:rPr>
              <a:t>)</a:t>
            </a:r>
          </a:p>
          <a:p>
            <a:pPr>
              <a:lnSpc>
                <a:spcPts val="1900"/>
              </a:lnSpc>
            </a:pPr>
            <a:r>
              <a:rPr lang="en-IN" sz="1467" dirty="0">
                <a:solidFill>
                  <a:srgbClr val="000000"/>
                </a:solidFill>
                <a:latin typeface="Courier New" panose="02070309020205020404" pitchFamily="49" charset="0"/>
                <a:cs typeface="Courier New" panose="02070309020205020404" pitchFamily="49" charset="0"/>
              </a:rPr>
              <a:t>accuracy = </a:t>
            </a:r>
            <a:r>
              <a:rPr lang="en-IN" sz="1467" dirty="0" err="1">
                <a:solidFill>
                  <a:srgbClr val="000000"/>
                </a:solidFill>
                <a:latin typeface="Courier New" panose="02070309020205020404" pitchFamily="49" charset="0"/>
                <a:cs typeface="Courier New" panose="02070309020205020404" pitchFamily="49" charset="0"/>
              </a:rPr>
              <a:t>accuracy_score</a:t>
            </a:r>
            <a:r>
              <a:rPr lang="en-IN" sz="1467" dirty="0">
                <a:solidFill>
                  <a:srgbClr val="000000"/>
                </a:solidFill>
                <a:latin typeface="Courier New" panose="02070309020205020404" pitchFamily="49" charset="0"/>
                <a:cs typeface="Courier New" panose="02070309020205020404" pitchFamily="49" charset="0"/>
              </a:rPr>
              <a:t>(</a:t>
            </a:r>
            <a:r>
              <a:rPr lang="en-IN" sz="1467" dirty="0" err="1">
                <a:solidFill>
                  <a:srgbClr val="000000"/>
                </a:solidFill>
                <a:latin typeface="Courier New" panose="02070309020205020404" pitchFamily="49" charset="0"/>
                <a:cs typeface="Courier New" panose="02070309020205020404" pitchFamily="49" charset="0"/>
              </a:rPr>
              <a:t>y_test</a:t>
            </a:r>
            <a:r>
              <a:rPr lang="en-IN" sz="1467" dirty="0">
                <a:solidFill>
                  <a:srgbClr val="000000"/>
                </a:solidFill>
                <a:latin typeface="Courier New" panose="02070309020205020404" pitchFamily="49" charset="0"/>
                <a:cs typeface="Courier New" panose="02070309020205020404" pitchFamily="49" charset="0"/>
              </a:rPr>
              <a:t>, </a:t>
            </a:r>
            <a:r>
              <a:rPr lang="en-IN" sz="1467" dirty="0" err="1">
                <a:solidFill>
                  <a:srgbClr val="000000"/>
                </a:solidFill>
                <a:latin typeface="Courier New" panose="02070309020205020404" pitchFamily="49" charset="0"/>
                <a:cs typeface="Courier New" panose="02070309020205020404" pitchFamily="49" charset="0"/>
              </a:rPr>
              <a:t>y_pred</a:t>
            </a:r>
            <a:r>
              <a:rPr lang="en-IN" sz="1467" dirty="0">
                <a:solidFill>
                  <a:srgbClr val="000000"/>
                </a:solidFill>
                <a:latin typeface="Courier New" panose="02070309020205020404" pitchFamily="49" charset="0"/>
                <a:cs typeface="Courier New" panose="02070309020205020404" pitchFamily="49" charset="0"/>
              </a:rPr>
              <a:t>)</a:t>
            </a:r>
          </a:p>
        </p:txBody>
      </p:sp>
      <p:sp>
        <p:nvSpPr>
          <p:cNvPr id="2" name="Text Placeholder 1">
            <a:extLst>
              <a:ext uri="{FF2B5EF4-FFF2-40B4-BE49-F238E27FC236}">
                <a16:creationId xmlns:a16="http://schemas.microsoft.com/office/drawing/2014/main" id="{4AA4207B-D907-C395-51A5-4B2B609FDEAB}"/>
              </a:ext>
            </a:extLst>
          </p:cNvPr>
          <p:cNvSpPr>
            <a:spLocks noGrp="1"/>
          </p:cNvSpPr>
          <p:nvPr>
            <p:ph type="body" sz="quarter" idx="12"/>
          </p:nvPr>
        </p:nvSpPr>
        <p:spPr/>
        <p:txBody>
          <a:bodyPr>
            <a:normAutofit lnSpcReduction="10000"/>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2A0358CE-857B-2BD1-A455-3BFACDA29D32}"/>
              </a:ext>
            </a:extLst>
          </p:cNvPr>
          <p:cNvSpPr>
            <a:spLocks noGrp="1"/>
          </p:cNvSpPr>
          <p:nvPr>
            <p:ph type="body" sz="quarter" idx="13"/>
          </p:nvPr>
        </p:nvSpPr>
        <p:spPr/>
        <p:txBody>
          <a:bodyPr/>
          <a:lstStyle/>
          <a:p>
            <a:r>
              <a:rPr lang="en-IN" dirty="0"/>
              <a:t>Step 2: </a:t>
            </a:r>
            <a:r>
              <a:rPr lang="en-US" dirty="0"/>
              <a:t>Train a model and prepare metadata for logging</a:t>
            </a:r>
          </a:p>
        </p:txBody>
      </p:sp>
    </p:spTree>
    <p:extLst>
      <p:ext uri="{BB962C8B-B14F-4D97-AF65-F5344CB8AC3E}">
        <p14:creationId xmlns:p14="http://schemas.microsoft.com/office/powerpoint/2010/main" val="1095402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64A6E-0FC4-4A70-934F-CE37A7327DA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7BADE9C-880C-1A64-0972-BFE37F78BD3D}"/>
              </a:ext>
            </a:extLst>
          </p:cNvPr>
          <p:cNvSpPr>
            <a:spLocks noGrp="1"/>
          </p:cNvSpPr>
          <p:nvPr>
            <p:ph type="body" sz="quarter" idx="12"/>
          </p:nvPr>
        </p:nvSpPr>
        <p:spPr/>
        <p:txBody>
          <a:bodyPr>
            <a:normAutofit lnSpcReduction="10000"/>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C77F398D-029C-F91F-6EDC-B495CDE4AB8E}"/>
              </a:ext>
            </a:extLst>
          </p:cNvPr>
          <p:cNvSpPr>
            <a:spLocks noGrp="1"/>
          </p:cNvSpPr>
          <p:nvPr>
            <p:ph type="body" sz="quarter" idx="13"/>
          </p:nvPr>
        </p:nvSpPr>
        <p:spPr/>
        <p:txBody>
          <a:bodyPr/>
          <a:lstStyle/>
          <a:p>
            <a:r>
              <a:rPr lang="en-IN" dirty="0"/>
              <a:t>Step 3: </a:t>
            </a:r>
            <a:r>
              <a:rPr lang="en-US" dirty="0"/>
              <a:t>Log the model and its metadata to </a:t>
            </a:r>
            <a:r>
              <a:rPr lang="en-US" dirty="0" err="1"/>
              <a:t>MLflow</a:t>
            </a:r>
            <a:endParaRPr lang="en-US" dirty="0"/>
          </a:p>
        </p:txBody>
      </p:sp>
      <p:sp>
        <p:nvSpPr>
          <p:cNvPr id="6" name="TextBox 5">
            <a:extLst>
              <a:ext uri="{FF2B5EF4-FFF2-40B4-BE49-F238E27FC236}">
                <a16:creationId xmlns:a16="http://schemas.microsoft.com/office/drawing/2014/main" id="{9DDAC6C7-CF4B-C4D6-406B-65AA9EEFFE43}"/>
              </a:ext>
            </a:extLst>
          </p:cNvPr>
          <p:cNvSpPr txBox="1"/>
          <p:nvPr/>
        </p:nvSpPr>
        <p:spPr>
          <a:xfrm>
            <a:off x="556801" y="1567300"/>
            <a:ext cx="10831287" cy="4722447"/>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pPr>
              <a:lnSpc>
                <a:spcPts val="1900"/>
              </a:lnSpc>
            </a:pPr>
            <a:r>
              <a:rPr lang="en-IN" sz="1600" dirty="0">
                <a:solidFill>
                  <a:srgbClr val="AF00DB"/>
                </a:solidFill>
                <a:latin typeface="Courier New" panose="02070309020205020404" pitchFamily="49" charset="0"/>
              </a:rPr>
              <a:t>from</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mlflow.models</a:t>
            </a:r>
            <a:r>
              <a:rPr lang="en-IN" sz="1600" dirty="0">
                <a:solidFill>
                  <a:srgbClr val="000000"/>
                </a:solidFill>
                <a:latin typeface="Courier New" panose="02070309020205020404" pitchFamily="49" charset="0"/>
              </a:rPr>
              <a:t> </a:t>
            </a:r>
            <a:r>
              <a:rPr lang="en-IN" sz="1600" dirty="0">
                <a:solidFill>
                  <a:srgbClr val="AF00DB"/>
                </a:solidFill>
                <a:latin typeface="Courier New" panose="02070309020205020404" pitchFamily="49" charset="0"/>
              </a:rPr>
              <a:t>import</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infer_signature</a:t>
            </a:r>
            <a:endParaRPr lang="en-IN" sz="1600" dirty="0">
              <a:solidFill>
                <a:srgbClr val="000000"/>
              </a:solidFill>
              <a:latin typeface="Courier New" panose="02070309020205020404" pitchFamily="49" charset="0"/>
            </a:endParaRPr>
          </a:p>
          <a:p>
            <a:pPr>
              <a:lnSpc>
                <a:spcPts val="1900"/>
              </a:lnSpc>
            </a:pPr>
            <a:r>
              <a:rPr lang="en-IN" sz="1600" dirty="0">
                <a:solidFill>
                  <a:srgbClr val="008000"/>
                </a:solidFill>
                <a:latin typeface="Courier New" panose="02070309020205020404" pitchFamily="49" charset="0"/>
              </a:rPr>
              <a:t># Start an </a:t>
            </a:r>
            <a:r>
              <a:rPr lang="en-IN" sz="1600" dirty="0" err="1">
                <a:solidFill>
                  <a:srgbClr val="008000"/>
                </a:solidFill>
                <a:latin typeface="Courier New" panose="02070309020205020404" pitchFamily="49" charset="0"/>
              </a:rPr>
              <a:t>MLflow</a:t>
            </a:r>
            <a:r>
              <a:rPr lang="en-IN" sz="1600" dirty="0">
                <a:solidFill>
                  <a:srgbClr val="008000"/>
                </a:solidFill>
                <a:latin typeface="Courier New" panose="02070309020205020404" pitchFamily="49" charset="0"/>
              </a:rPr>
              <a:t> run</a:t>
            </a:r>
            <a:endParaRPr lang="en-IN" sz="1600" dirty="0">
              <a:solidFill>
                <a:srgbClr val="000000"/>
              </a:solidFill>
              <a:latin typeface="Courier New" panose="02070309020205020404" pitchFamily="49" charset="0"/>
            </a:endParaRPr>
          </a:p>
          <a:p>
            <a:pPr>
              <a:lnSpc>
                <a:spcPts val="1900"/>
              </a:lnSpc>
            </a:pPr>
            <a:r>
              <a:rPr lang="en-IN" sz="1600" dirty="0">
                <a:solidFill>
                  <a:srgbClr val="AF00DB"/>
                </a:solidFill>
                <a:latin typeface="Courier New" panose="02070309020205020404" pitchFamily="49" charset="0"/>
              </a:rPr>
              <a:t>with</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mlflow.start_run</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mlflow.log_params</a:t>
            </a:r>
            <a:r>
              <a:rPr lang="en-IN" sz="1600" dirty="0">
                <a:solidFill>
                  <a:srgbClr val="000000"/>
                </a:solidFill>
                <a:latin typeface="Courier New" panose="02070309020205020404" pitchFamily="49" charset="0"/>
              </a:rPr>
              <a:t>(params) </a:t>
            </a:r>
            <a:r>
              <a:rPr lang="en-IN" sz="1600" dirty="0">
                <a:solidFill>
                  <a:srgbClr val="008000"/>
                </a:solidFill>
                <a:latin typeface="Courier New" panose="02070309020205020404" pitchFamily="49" charset="0"/>
              </a:rPr>
              <a:t># Log the hyperparameters</a:t>
            </a:r>
            <a:endParaRPr lang="en-IN" sz="1600" dirty="0">
              <a:solidFill>
                <a:srgbClr val="000000"/>
              </a:solidFill>
              <a:latin typeface="Courier New" panose="02070309020205020404" pitchFamily="49" charset="0"/>
            </a:endParaRP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mlflow.log_metric</a:t>
            </a:r>
            <a:r>
              <a:rPr lang="en-IN" sz="1600" dirty="0">
                <a:solidFill>
                  <a:srgbClr val="000000"/>
                </a:solidFill>
                <a:latin typeface="Courier New" panose="02070309020205020404" pitchFamily="49" charset="0"/>
              </a:rPr>
              <a:t>(</a:t>
            </a:r>
            <a:r>
              <a:rPr lang="en-IN" sz="1600" dirty="0">
                <a:solidFill>
                  <a:srgbClr val="A31515"/>
                </a:solidFill>
                <a:latin typeface="Courier New" panose="02070309020205020404" pitchFamily="49" charset="0"/>
              </a:rPr>
              <a:t>"accuracy"</a:t>
            </a:r>
            <a:r>
              <a:rPr lang="en-IN" sz="1600" dirty="0">
                <a:solidFill>
                  <a:srgbClr val="000000"/>
                </a:solidFill>
                <a:latin typeface="Courier New" panose="02070309020205020404" pitchFamily="49" charset="0"/>
              </a:rPr>
              <a:t>, accuracy) </a:t>
            </a:r>
            <a:r>
              <a:rPr lang="en-IN" sz="1600" dirty="0">
                <a:solidFill>
                  <a:srgbClr val="008000"/>
                </a:solidFill>
                <a:latin typeface="Courier New" panose="02070309020205020404" pitchFamily="49" charset="0"/>
              </a:rPr>
              <a:t># Log the loss metric</a:t>
            </a:r>
            <a:endParaRPr lang="en-IN" sz="1600" dirty="0">
              <a:solidFill>
                <a:srgbClr val="000000"/>
              </a:solidFill>
              <a:latin typeface="Courier New" panose="02070309020205020404" pitchFamily="49" charset="0"/>
            </a:endParaRP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    </a:t>
            </a:r>
            <a:r>
              <a:rPr lang="en-IN" sz="1600" dirty="0">
                <a:solidFill>
                  <a:srgbClr val="008000"/>
                </a:solidFill>
                <a:latin typeface="Courier New" panose="02070309020205020404" pitchFamily="49" charset="0"/>
              </a:rPr>
              <a:t># Set a tag that we can use to remind ourselves what this run was for</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mlflow.set_tag</a:t>
            </a:r>
            <a:r>
              <a:rPr lang="en-IN" sz="1600" dirty="0">
                <a:solidFill>
                  <a:srgbClr val="000000"/>
                </a:solidFill>
                <a:latin typeface="Courier New" panose="02070309020205020404" pitchFamily="49" charset="0"/>
              </a:rPr>
              <a:t>(</a:t>
            </a:r>
            <a:r>
              <a:rPr lang="en-IN" sz="1600" dirty="0">
                <a:solidFill>
                  <a:srgbClr val="A31515"/>
                </a:solidFill>
                <a:latin typeface="Courier New" panose="02070309020205020404" pitchFamily="49" charset="0"/>
              </a:rPr>
              <a:t>"Training Info"</a:t>
            </a:r>
            <a:r>
              <a:rPr lang="en-IN" sz="1600" dirty="0">
                <a:solidFill>
                  <a:srgbClr val="000000"/>
                </a:solidFill>
                <a:latin typeface="Courier New" panose="02070309020205020404" pitchFamily="49" charset="0"/>
              </a:rPr>
              <a:t>, </a:t>
            </a:r>
            <a:r>
              <a:rPr lang="en-IN" sz="1600" dirty="0">
                <a:solidFill>
                  <a:srgbClr val="A31515"/>
                </a:solidFill>
                <a:latin typeface="Courier New" panose="02070309020205020404" pitchFamily="49" charset="0"/>
              </a:rPr>
              <a:t>"Basic LR model for iris data"</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    </a:t>
            </a:r>
            <a:r>
              <a:rPr lang="en-IN" sz="1600" dirty="0">
                <a:solidFill>
                  <a:srgbClr val="008000"/>
                </a:solidFill>
                <a:latin typeface="Courier New" panose="02070309020205020404" pitchFamily="49" charset="0"/>
              </a:rPr>
              <a:t># Infer the model signature</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    signature = </a:t>
            </a:r>
            <a:r>
              <a:rPr lang="en-IN" sz="1600" dirty="0" err="1">
                <a:solidFill>
                  <a:srgbClr val="000000"/>
                </a:solidFill>
                <a:latin typeface="Courier New" panose="02070309020205020404" pitchFamily="49" charset="0"/>
              </a:rPr>
              <a:t>infer_signature</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X_train</a:t>
            </a: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lr.predict</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X_train</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    </a:t>
            </a:r>
            <a:r>
              <a:rPr lang="en-IN" sz="1600" dirty="0">
                <a:solidFill>
                  <a:srgbClr val="008000"/>
                </a:solidFill>
                <a:latin typeface="Courier New" panose="02070309020205020404" pitchFamily="49" charset="0"/>
              </a:rPr>
              <a:t># Log the model</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model_info</a:t>
            </a:r>
            <a:r>
              <a:rPr lang="en-IN" sz="1600" dirty="0">
                <a:solidFill>
                  <a:srgbClr val="000000"/>
                </a:solidFill>
                <a:latin typeface="Courier New" panose="02070309020205020404" pitchFamily="49" charset="0"/>
              </a:rPr>
              <a:t> = </a:t>
            </a:r>
            <a:r>
              <a:rPr lang="en-IN" sz="1600" dirty="0" err="1">
                <a:solidFill>
                  <a:srgbClr val="000000"/>
                </a:solidFill>
                <a:latin typeface="Courier New" panose="02070309020205020404" pitchFamily="49" charset="0"/>
              </a:rPr>
              <a:t>mlflow.sklearn.log_model</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sk_model</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lr</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artifact_path</a:t>
            </a:r>
            <a:r>
              <a:rPr lang="en-IN" sz="1600" dirty="0">
                <a:solidFill>
                  <a:srgbClr val="000000"/>
                </a:solidFill>
                <a:latin typeface="Courier New" panose="02070309020205020404" pitchFamily="49" charset="0"/>
              </a:rPr>
              <a:t>=</a:t>
            </a:r>
            <a:r>
              <a:rPr lang="en-IN" sz="1600" dirty="0">
                <a:solidFill>
                  <a:srgbClr val="A31515"/>
                </a:solidFill>
                <a:latin typeface="Courier New" panose="02070309020205020404" pitchFamily="49" charset="0"/>
              </a:rPr>
              <a:t>"</a:t>
            </a:r>
            <a:r>
              <a:rPr lang="en-IN" sz="1600" dirty="0" err="1">
                <a:solidFill>
                  <a:srgbClr val="A31515"/>
                </a:solidFill>
                <a:latin typeface="Courier New" panose="02070309020205020404" pitchFamily="49" charset="0"/>
              </a:rPr>
              <a:t>iris_model</a:t>
            </a:r>
            <a:r>
              <a:rPr lang="en-IN" sz="1600" dirty="0">
                <a:solidFill>
                  <a:srgbClr val="A31515"/>
                </a:solidFill>
                <a:latin typeface="Courier New" panose="02070309020205020404" pitchFamily="49" charset="0"/>
              </a:rPr>
              <a:t>"</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        signature=signature,</a:t>
            </a: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input_example</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X_train</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        </a:t>
            </a:r>
            <a:r>
              <a:rPr lang="en-IN" sz="1600" dirty="0" err="1">
                <a:solidFill>
                  <a:srgbClr val="000000"/>
                </a:solidFill>
                <a:latin typeface="Courier New" panose="02070309020205020404" pitchFamily="49" charset="0"/>
              </a:rPr>
              <a:t>registered_model_name</a:t>
            </a:r>
            <a:r>
              <a:rPr lang="en-IN" sz="1600" dirty="0">
                <a:solidFill>
                  <a:srgbClr val="000000"/>
                </a:solidFill>
                <a:latin typeface="Courier New" panose="02070309020205020404" pitchFamily="49" charset="0"/>
              </a:rPr>
              <a:t>=</a:t>
            </a:r>
            <a:r>
              <a:rPr lang="en-IN" sz="1600" dirty="0">
                <a:solidFill>
                  <a:srgbClr val="A31515"/>
                </a:solidFill>
                <a:latin typeface="Courier New" panose="02070309020205020404" pitchFamily="49" charset="0"/>
              </a:rPr>
              <a:t>"tracking-</a:t>
            </a:r>
            <a:r>
              <a:rPr lang="en-IN" sz="1600" dirty="0" err="1">
                <a:solidFill>
                  <a:srgbClr val="A31515"/>
                </a:solidFill>
                <a:latin typeface="Courier New" panose="02070309020205020404" pitchFamily="49" charset="0"/>
              </a:rPr>
              <a:t>quickstart</a:t>
            </a:r>
            <a:r>
              <a:rPr lang="en-IN" sz="1600" dirty="0">
                <a:solidFill>
                  <a:srgbClr val="A31515"/>
                </a:solidFill>
                <a:latin typeface="Courier New" panose="02070309020205020404" pitchFamily="49" charset="0"/>
              </a:rPr>
              <a:t>"</a:t>
            </a:r>
            <a:r>
              <a:rPr lang="en-IN" sz="16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358334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2725-14D2-2F15-E3A9-7E6FE48CA00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0885837-2E8D-72D4-6972-28705C7FF5F0}"/>
              </a:ext>
            </a:extLst>
          </p:cNvPr>
          <p:cNvSpPr>
            <a:spLocks noGrp="1"/>
          </p:cNvSpPr>
          <p:nvPr>
            <p:ph type="body" sz="quarter" idx="12"/>
          </p:nvPr>
        </p:nvSpPr>
        <p:spPr/>
        <p:txBody>
          <a:bodyPr>
            <a:normAutofit lnSpcReduction="10000"/>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C6272B11-2C2C-F372-B951-6E7043803004}"/>
              </a:ext>
            </a:extLst>
          </p:cNvPr>
          <p:cNvSpPr>
            <a:spLocks noGrp="1"/>
          </p:cNvSpPr>
          <p:nvPr>
            <p:ph type="body" sz="quarter" idx="13"/>
          </p:nvPr>
        </p:nvSpPr>
        <p:spPr/>
        <p:txBody>
          <a:bodyPr/>
          <a:lstStyle/>
          <a:p>
            <a:r>
              <a:rPr lang="en-IN" dirty="0"/>
              <a:t>Step 4: </a:t>
            </a:r>
            <a:r>
              <a:rPr lang="en-US" dirty="0"/>
              <a:t>Load the model as a Python Function (</a:t>
            </a:r>
            <a:r>
              <a:rPr lang="en-US" dirty="0" err="1"/>
              <a:t>pyfunc</a:t>
            </a:r>
            <a:r>
              <a:rPr lang="en-US" dirty="0"/>
              <a:t>) and use it for inference</a:t>
            </a:r>
          </a:p>
          <a:p>
            <a:endParaRPr lang="en-IN" dirty="0"/>
          </a:p>
        </p:txBody>
      </p:sp>
      <p:sp>
        <p:nvSpPr>
          <p:cNvPr id="6" name="TextBox 5">
            <a:extLst>
              <a:ext uri="{FF2B5EF4-FFF2-40B4-BE49-F238E27FC236}">
                <a16:creationId xmlns:a16="http://schemas.microsoft.com/office/drawing/2014/main" id="{C5EFF150-A09B-EC15-C4D1-42ED06BDE389}"/>
              </a:ext>
            </a:extLst>
          </p:cNvPr>
          <p:cNvSpPr txBox="1"/>
          <p:nvPr/>
        </p:nvSpPr>
        <p:spPr>
          <a:xfrm>
            <a:off x="556801" y="1551771"/>
            <a:ext cx="10170111" cy="3016852"/>
          </a:xfrm>
          <a:prstGeom prst="rect">
            <a:avLst/>
          </a:prstGeom>
          <a:solidFill>
            <a:schemeClr val="accent4">
              <a:lumMod val="20000"/>
              <a:lumOff val="80000"/>
            </a:schemeClr>
          </a:solidFill>
          <a:ln>
            <a:solidFill>
              <a:schemeClr val="accent4">
                <a:lumMod val="60000"/>
                <a:lumOff val="40000"/>
              </a:schemeClr>
            </a:solidFill>
          </a:ln>
        </p:spPr>
        <p:txBody>
          <a:bodyPr wrap="square">
            <a:spAutoFit/>
          </a:bodyPr>
          <a:lstStyle/>
          <a:p>
            <a:pPr>
              <a:lnSpc>
                <a:spcPts val="1900"/>
              </a:lnSpc>
            </a:pPr>
            <a:r>
              <a:rPr lang="en-IN" sz="1600" dirty="0">
                <a:solidFill>
                  <a:srgbClr val="008000"/>
                </a:solidFill>
                <a:latin typeface="Courier New" panose="02070309020205020404" pitchFamily="49" charset="0"/>
              </a:rPr>
              <a:t># Load the model back for predictions as a generic Python Function model</a:t>
            </a:r>
            <a:endParaRPr lang="en-IN" sz="1600" dirty="0">
              <a:solidFill>
                <a:srgbClr val="000000"/>
              </a:solidFill>
              <a:latin typeface="Courier New" panose="02070309020205020404" pitchFamily="49" charset="0"/>
            </a:endParaRPr>
          </a:p>
          <a:p>
            <a:pPr>
              <a:lnSpc>
                <a:spcPts val="1900"/>
              </a:lnSpc>
            </a:pPr>
            <a:r>
              <a:rPr lang="en-IN" sz="1600" dirty="0" err="1">
                <a:solidFill>
                  <a:srgbClr val="000000"/>
                </a:solidFill>
                <a:latin typeface="Courier New" panose="02070309020205020404" pitchFamily="49" charset="0"/>
              </a:rPr>
              <a:t>loaded_model</a:t>
            </a:r>
            <a:r>
              <a:rPr lang="en-IN" sz="1600" dirty="0">
                <a:solidFill>
                  <a:srgbClr val="000000"/>
                </a:solidFill>
                <a:latin typeface="Courier New" panose="02070309020205020404" pitchFamily="49" charset="0"/>
              </a:rPr>
              <a:t> = </a:t>
            </a:r>
            <a:r>
              <a:rPr lang="en-IN" sz="1600" dirty="0" err="1">
                <a:solidFill>
                  <a:srgbClr val="000000"/>
                </a:solidFill>
                <a:latin typeface="Courier New" panose="02070309020205020404" pitchFamily="49" charset="0"/>
              </a:rPr>
              <a:t>mlflow.pyfunc.load_model</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model_info.model_uri</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predictions = </a:t>
            </a:r>
            <a:r>
              <a:rPr lang="en-IN" sz="1600" dirty="0" err="1">
                <a:solidFill>
                  <a:srgbClr val="000000"/>
                </a:solidFill>
                <a:latin typeface="Courier New" panose="02070309020205020404" pitchFamily="49" charset="0"/>
              </a:rPr>
              <a:t>loaded_model.predict</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X_test</a:t>
            </a:r>
            <a:r>
              <a:rPr lang="en-IN" sz="1600" dirty="0">
                <a:solidFill>
                  <a:srgbClr val="000000"/>
                </a:solidFill>
                <a:latin typeface="Courier New" panose="02070309020205020404" pitchFamily="49" charset="0"/>
              </a:rPr>
              <a:t>)</a:t>
            </a:r>
          </a:p>
          <a:p>
            <a:pPr>
              <a:lnSpc>
                <a:spcPts val="1900"/>
              </a:lnSpc>
            </a:pPr>
            <a:br>
              <a:rPr lang="en-IN" sz="1600" dirty="0">
                <a:solidFill>
                  <a:srgbClr val="000000"/>
                </a:solidFill>
                <a:latin typeface="Courier New" panose="02070309020205020404" pitchFamily="49" charset="0"/>
              </a:rPr>
            </a:br>
            <a:r>
              <a:rPr lang="en-IN" sz="1600" dirty="0" err="1">
                <a:solidFill>
                  <a:srgbClr val="000000"/>
                </a:solidFill>
                <a:latin typeface="Courier New" panose="02070309020205020404" pitchFamily="49" charset="0"/>
              </a:rPr>
              <a:t>iris_feature_names</a:t>
            </a:r>
            <a:r>
              <a:rPr lang="en-IN" sz="1600" dirty="0">
                <a:solidFill>
                  <a:srgbClr val="000000"/>
                </a:solidFill>
                <a:latin typeface="Courier New" panose="02070309020205020404" pitchFamily="49" charset="0"/>
              </a:rPr>
              <a:t> = </a:t>
            </a:r>
            <a:r>
              <a:rPr lang="en-IN" sz="1600" dirty="0" err="1">
                <a:solidFill>
                  <a:srgbClr val="000000"/>
                </a:solidFill>
                <a:latin typeface="Courier New" panose="02070309020205020404" pitchFamily="49" charset="0"/>
              </a:rPr>
              <a:t>datasets.load_iris</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feature_names</a:t>
            </a:r>
            <a:endParaRPr lang="en-IN" sz="1600" dirty="0">
              <a:solidFill>
                <a:srgbClr val="000000"/>
              </a:solidFill>
              <a:latin typeface="Courier New" panose="02070309020205020404" pitchFamily="49" charset="0"/>
            </a:endParaRP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result = </a:t>
            </a:r>
            <a:r>
              <a:rPr lang="en-IN" sz="1600" dirty="0" err="1">
                <a:solidFill>
                  <a:srgbClr val="000000"/>
                </a:solidFill>
                <a:latin typeface="Courier New" panose="02070309020205020404" pitchFamily="49" charset="0"/>
              </a:rPr>
              <a:t>pd.DataFrame</a:t>
            </a:r>
            <a:r>
              <a:rPr lang="en-IN" sz="1600" dirty="0">
                <a:solidFill>
                  <a:srgbClr val="000000"/>
                </a:solidFill>
                <a:latin typeface="Courier New" panose="02070309020205020404" pitchFamily="49" charset="0"/>
              </a:rPr>
              <a:t>(</a:t>
            </a:r>
            <a:r>
              <a:rPr lang="en-IN" sz="1600" dirty="0" err="1">
                <a:solidFill>
                  <a:srgbClr val="000000"/>
                </a:solidFill>
                <a:latin typeface="Courier New" panose="02070309020205020404" pitchFamily="49" charset="0"/>
              </a:rPr>
              <a:t>X_test</a:t>
            </a:r>
            <a:r>
              <a:rPr lang="en-IN" sz="1600" dirty="0">
                <a:solidFill>
                  <a:srgbClr val="000000"/>
                </a:solidFill>
                <a:latin typeface="Courier New" panose="02070309020205020404" pitchFamily="49" charset="0"/>
              </a:rPr>
              <a:t>, columns=</a:t>
            </a:r>
            <a:r>
              <a:rPr lang="en-IN" sz="1600" dirty="0" err="1">
                <a:solidFill>
                  <a:srgbClr val="000000"/>
                </a:solidFill>
                <a:latin typeface="Courier New" panose="02070309020205020404" pitchFamily="49" charset="0"/>
              </a:rPr>
              <a:t>iris_feature_names</a:t>
            </a:r>
            <a:r>
              <a:rPr lang="en-IN" sz="1600" dirty="0">
                <a:solidFill>
                  <a:srgbClr val="000000"/>
                </a:solidFill>
                <a:latin typeface="Courier New" panose="02070309020205020404" pitchFamily="49" charset="0"/>
              </a:rPr>
              <a:t>)</a:t>
            </a:r>
          </a:p>
          <a:p>
            <a:pPr>
              <a:lnSpc>
                <a:spcPts val="1900"/>
              </a:lnSpc>
            </a:pPr>
            <a:r>
              <a:rPr lang="en-IN" sz="1600" dirty="0">
                <a:solidFill>
                  <a:srgbClr val="000000"/>
                </a:solidFill>
                <a:latin typeface="Courier New" panose="02070309020205020404" pitchFamily="49" charset="0"/>
              </a:rPr>
              <a:t>result[</a:t>
            </a:r>
            <a:r>
              <a:rPr lang="en-IN" sz="1600" dirty="0">
                <a:solidFill>
                  <a:srgbClr val="A31515"/>
                </a:solidFill>
                <a:latin typeface="Courier New" panose="02070309020205020404" pitchFamily="49" charset="0"/>
              </a:rPr>
              <a:t>"</a:t>
            </a:r>
            <a:r>
              <a:rPr lang="en-IN" sz="1600" dirty="0" err="1">
                <a:solidFill>
                  <a:srgbClr val="A31515"/>
                </a:solidFill>
                <a:latin typeface="Courier New" panose="02070309020205020404" pitchFamily="49" charset="0"/>
              </a:rPr>
              <a:t>actual_class</a:t>
            </a:r>
            <a:r>
              <a:rPr lang="en-IN" sz="1600" dirty="0">
                <a:solidFill>
                  <a:srgbClr val="A31515"/>
                </a:solidFill>
                <a:latin typeface="Courier New" panose="02070309020205020404" pitchFamily="49" charset="0"/>
              </a:rPr>
              <a:t>"</a:t>
            </a:r>
            <a:r>
              <a:rPr lang="en-IN" sz="1600" dirty="0">
                <a:solidFill>
                  <a:srgbClr val="000000"/>
                </a:solidFill>
                <a:latin typeface="Courier New" panose="02070309020205020404" pitchFamily="49" charset="0"/>
              </a:rPr>
              <a:t>] = </a:t>
            </a:r>
            <a:r>
              <a:rPr lang="en-IN" sz="1600" dirty="0" err="1">
                <a:solidFill>
                  <a:srgbClr val="000000"/>
                </a:solidFill>
                <a:latin typeface="Courier New" panose="02070309020205020404" pitchFamily="49" charset="0"/>
              </a:rPr>
              <a:t>y_test</a:t>
            </a:r>
            <a:endParaRPr lang="en-IN" sz="1600" dirty="0">
              <a:solidFill>
                <a:srgbClr val="000000"/>
              </a:solidFill>
              <a:latin typeface="Courier New" panose="02070309020205020404" pitchFamily="49" charset="0"/>
            </a:endParaRPr>
          </a:p>
          <a:p>
            <a:pPr>
              <a:lnSpc>
                <a:spcPts val="1900"/>
              </a:lnSpc>
            </a:pPr>
            <a:r>
              <a:rPr lang="en-IN" sz="1600" dirty="0">
                <a:solidFill>
                  <a:srgbClr val="000000"/>
                </a:solidFill>
                <a:latin typeface="Courier New" panose="02070309020205020404" pitchFamily="49" charset="0"/>
              </a:rPr>
              <a:t>result[</a:t>
            </a:r>
            <a:r>
              <a:rPr lang="en-IN" sz="1600" dirty="0">
                <a:solidFill>
                  <a:srgbClr val="A31515"/>
                </a:solidFill>
                <a:latin typeface="Courier New" panose="02070309020205020404" pitchFamily="49" charset="0"/>
              </a:rPr>
              <a:t>"</a:t>
            </a:r>
            <a:r>
              <a:rPr lang="en-IN" sz="1600" dirty="0" err="1">
                <a:solidFill>
                  <a:srgbClr val="A31515"/>
                </a:solidFill>
                <a:latin typeface="Courier New" panose="02070309020205020404" pitchFamily="49" charset="0"/>
              </a:rPr>
              <a:t>predicted_class</a:t>
            </a:r>
            <a:r>
              <a:rPr lang="en-IN" sz="1600" dirty="0">
                <a:solidFill>
                  <a:srgbClr val="A31515"/>
                </a:solidFill>
                <a:latin typeface="Courier New" panose="02070309020205020404" pitchFamily="49" charset="0"/>
              </a:rPr>
              <a:t>"</a:t>
            </a:r>
            <a:r>
              <a:rPr lang="en-IN" sz="1600" dirty="0">
                <a:solidFill>
                  <a:srgbClr val="000000"/>
                </a:solidFill>
                <a:latin typeface="Courier New" panose="02070309020205020404" pitchFamily="49" charset="0"/>
              </a:rPr>
              <a:t>] = predictions</a:t>
            </a:r>
          </a:p>
          <a:p>
            <a:pPr>
              <a:lnSpc>
                <a:spcPts val="1900"/>
              </a:lnSpc>
            </a:pPr>
            <a:br>
              <a:rPr lang="en-IN" sz="1600" dirty="0">
                <a:solidFill>
                  <a:srgbClr val="000000"/>
                </a:solidFill>
                <a:latin typeface="Courier New" panose="02070309020205020404" pitchFamily="49" charset="0"/>
              </a:rPr>
            </a:br>
            <a:r>
              <a:rPr lang="en-IN" sz="1600" dirty="0">
                <a:solidFill>
                  <a:srgbClr val="000000"/>
                </a:solidFill>
                <a:latin typeface="Courier New" panose="02070309020205020404" pitchFamily="49" charset="0"/>
              </a:rPr>
              <a:t>result[:</a:t>
            </a:r>
            <a:r>
              <a:rPr lang="en-IN" sz="1600" dirty="0">
                <a:solidFill>
                  <a:srgbClr val="116644"/>
                </a:solidFill>
                <a:latin typeface="Courier New" panose="02070309020205020404" pitchFamily="49" charset="0"/>
              </a:rPr>
              <a:t>4</a:t>
            </a:r>
            <a:r>
              <a:rPr lang="en-IN" sz="1600" dirty="0">
                <a:solidFill>
                  <a:srgbClr val="000000"/>
                </a:solidFill>
                <a:latin typeface="Courier New" panose="02070309020205020404" pitchFamily="49" charset="0"/>
              </a:rPr>
              <a:t>]</a:t>
            </a:r>
          </a:p>
        </p:txBody>
      </p:sp>
      <p:pic>
        <p:nvPicPr>
          <p:cNvPr id="8" name="Picture 7">
            <a:extLst>
              <a:ext uri="{FF2B5EF4-FFF2-40B4-BE49-F238E27FC236}">
                <a16:creationId xmlns:a16="http://schemas.microsoft.com/office/drawing/2014/main" id="{55B6DF2B-46B4-8181-C24A-0EFC1D0AB38B}"/>
              </a:ext>
            </a:extLst>
          </p:cNvPr>
          <p:cNvPicPr>
            <a:picLocks noChangeAspect="1"/>
          </p:cNvPicPr>
          <p:nvPr/>
        </p:nvPicPr>
        <p:blipFill>
          <a:blip r:embed="rId2"/>
          <a:stretch>
            <a:fillRect/>
          </a:stretch>
        </p:blipFill>
        <p:spPr>
          <a:xfrm>
            <a:off x="507146" y="4549172"/>
            <a:ext cx="9354031" cy="1938141"/>
          </a:xfrm>
          <a:prstGeom prst="rect">
            <a:avLst/>
          </a:prstGeom>
        </p:spPr>
      </p:pic>
    </p:spTree>
    <p:extLst>
      <p:ext uri="{BB962C8B-B14F-4D97-AF65-F5344CB8AC3E}">
        <p14:creationId xmlns:p14="http://schemas.microsoft.com/office/powerpoint/2010/main" val="3502503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06FEAD-1ADA-2E0B-9FEB-CC85D8AFBC50}"/>
              </a:ext>
            </a:extLst>
          </p:cNvPr>
          <p:cNvSpPr>
            <a:spLocks noGrp="1"/>
          </p:cNvSpPr>
          <p:nvPr>
            <p:ph type="body" sz="quarter" idx="12"/>
          </p:nvPr>
        </p:nvSpPr>
        <p:spPr/>
        <p:txBody>
          <a:bodyPr>
            <a:normAutofit lnSpcReduction="10000"/>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2AFCF00F-85A0-AAD3-074C-9C4AD03E4BE6}"/>
              </a:ext>
            </a:extLst>
          </p:cNvPr>
          <p:cNvSpPr>
            <a:spLocks noGrp="1"/>
          </p:cNvSpPr>
          <p:nvPr>
            <p:ph type="body" sz="quarter" idx="13"/>
          </p:nvPr>
        </p:nvSpPr>
        <p:spPr/>
        <p:txBody>
          <a:bodyPr/>
          <a:lstStyle/>
          <a:p>
            <a:r>
              <a:rPr lang="en-US" dirty="0"/>
              <a:t>Step 5: View the Run in the </a:t>
            </a:r>
            <a:r>
              <a:rPr lang="en-US" dirty="0" err="1"/>
              <a:t>MLflow</a:t>
            </a:r>
            <a:r>
              <a:rPr lang="en-US" dirty="0"/>
              <a:t> UI</a:t>
            </a:r>
          </a:p>
        </p:txBody>
      </p:sp>
      <p:pic>
        <p:nvPicPr>
          <p:cNvPr id="2050" name="Picture 2" descr="MLflow UI Experiment view page">
            <a:extLst>
              <a:ext uri="{FF2B5EF4-FFF2-40B4-BE49-F238E27FC236}">
                <a16:creationId xmlns:a16="http://schemas.microsoft.com/office/drawing/2014/main" id="{8E9389BB-30EB-692A-1036-9670B4E94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452" y="2171432"/>
            <a:ext cx="11410121" cy="3189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93BF8F8B-5B24-113B-06F0-9B7B70E8871B}"/>
              </a:ext>
            </a:extLst>
          </p:cNvPr>
          <p:cNvSpPr>
            <a:spLocks noGrp="1"/>
          </p:cNvSpPr>
          <p:nvPr>
            <p:ph type="body" sz="quarter" idx="15"/>
          </p:nvPr>
        </p:nvSpPr>
        <p:spPr>
          <a:xfrm>
            <a:off x="556451" y="1680000"/>
            <a:ext cx="11078400" cy="4158640"/>
          </a:xfrm>
        </p:spPr>
        <p:txBody>
          <a:bodyPr/>
          <a:lstStyle/>
          <a:p>
            <a:r>
              <a:rPr lang="en-IN" dirty="0"/>
              <a:t>Navigate to tracking server at </a:t>
            </a:r>
            <a:r>
              <a:rPr lang="en-IN" dirty="0">
                <a:hlinkClick r:id="rId3"/>
              </a:rPr>
              <a:t>http://127.0.0.1:8080</a:t>
            </a:r>
            <a:r>
              <a:rPr lang="en-IN" dirty="0"/>
              <a:t> to view the results in the browser.</a:t>
            </a:r>
          </a:p>
        </p:txBody>
      </p:sp>
    </p:spTree>
    <p:extLst>
      <p:ext uri="{BB962C8B-B14F-4D97-AF65-F5344CB8AC3E}">
        <p14:creationId xmlns:p14="http://schemas.microsoft.com/office/powerpoint/2010/main" val="402300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2FDC9-AB5C-F3D1-E40B-4D9BE700331D}"/>
              </a:ext>
            </a:extLst>
          </p:cNvPr>
          <p:cNvSpPr>
            <a:spLocks noGrp="1"/>
          </p:cNvSpPr>
          <p:nvPr>
            <p:ph type="body" sz="quarter" idx="12"/>
          </p:nvPr>
        </p:nvSpPr>
        <p:spPr>
          <a:xfrm>
            <a:off x="556800" y="527928"/>
            <a:ext cx="3566965" cy="1270136"/>
          </a:xfrm>
        </p:spPr>
        <p:txBody>
          <a:bodyPr/>
          <a:lstStyle/>
          <a:p>
            <a:r>
              <a:rPr lang="en-IN" dirty="0" err="1"/>
              <a:t>MLflow</a:t>
            </a:r>
            <a:r>
              <a:rPr lang="en-IN" dirty="0"/>
              <a:t> Tracking Example</a:t>
            </a:r>
          </a:p>
        </p:txBody>
      </p:sp>
      <p:sp>
        <p:nvSpPr>
          <p:cNvPr id="3" name="Text Placeholder 2">
            <a:extLst>
              <a:ext uri="{FF2B5EF4-FFF2-40B4-BE49-F238E27FC236}">
                <a16:creationId xmlns:a16="http://schemas.microsoft.com/office/drawing/2014/main" id="{BB3D0C41-933B-9E1B-B16B-EF58105BA50A}"/>
              </a:ext>
            </a:extLst>
          </p:cNvPr>
          <p:cNvSpPr>
            <a:spLocks noGrp="1"/>
          </p:cNvSpPr>
          <p:nvPr>
            <p:ph type="body" sz="quarter" idx="13"/>
          </p:nvPr>
        </p:nvSpPr>
        <p:spPr>
          <a:xfrm>
            <a:off x="556801" y="1869781"/>
            <a:ext cx="2680740" cy="2986528"/>
          </a:xfrm>
        </p:spPr>
        <p:txBody>
          <a:bodyPr/>
          <a:lstStyle/>
          <a:p>
            <a:r>
              <a:rPr lang="en-US" dirty="0"/>
              <a:t>Step 5: View the Run in the </a:t>
            </a:r>
            <a:r>
              <a:rPr lang="en-US" dirty="0" err="1"/>
              <a:t>MLflow</a:t>
            </a:r>
            <a:r>
              <a:rPr lang="en-US" dirty="0"/>
              <a:t> UI</a:t>
            </a:r>
          </a:p>
        </p:txBody>
      </p:sp>
      <p:pic>
        <p:nvPicPr>
          <p:cNvPr id="3074" name="Picture 2" descr="MLflow UI Run view page">
            <a:extLst>
              <a:ext uri="{FF2B5EF4-FFF2-40B4-BE49-F238E27FC236}">
                <a16:creationId xmlns:a16="http://schemas.microsoft.com/office/drawing/2014/main" id="{C5C04292-ECE0-C808-906A-4E9F3729E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765" y="527928"/>
            <a:ext cx="5796771" cy="580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42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1B015-2CE0-6AD3-1351-C9561E04E8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E3FB87C-C220-6C23-F52E-D12722F390A1}"/>
              </a:ext>
            </a:extLst>
          </p:cNvPr>
          <p:cNvSpPr>
            <a:spLocks noGrp="1"/>
          </p:cNvSpPr>
          <p:nvPr>
            <p:ph type="body" sz="quarter" idx="12"/>
          </p:nvPr>
        </p:nvSpPr>
        <p:spPr/>
        <p:txBody>
          <a:bodyPr>
            <a:normAutofit lnSpcReduction="10000"/>
          </a:bodyPr>
          <a:lstStyle/>
          <a:p>
            <a:r>
              <a:rPr lang="en-IN" dirty="0"/>
              <a:t>What is Model Environment Management?</a:t>
            </a:r>
          </a:p>
        </p:txBody>
      </p:sp>
      <p:sp>
        <p:nvSpPr>
          <p:cNvPr id="5" name="TextBox 4">
            <a:extLst>
              <a:ext uri="{FF2B5EF4-FFF2-40B4-BE49-F238E27FC236}">
                <a16:creationId xmlns:a16="http://schemas.microsoft.com/office/drawing/2014/main" id="{F144B306-D4AD-7EAD-E3E2-1AD433023465}"/>
              </a:ext>
            </a:extLst>
          </p:cNvPr>
          <p:cNvSpPr txBox="1"/>
          <p:nvPr/>
        </p:nvSpPr>
        <p:spPr>
          <a:xfrm>
            <a:off x="457200" y="1336120"/>
            <a:ext cx="11178000" cy="3293209"/>
          </a:xfrm>
          <a:prstGeom prst="rect">
            <a:avLst/>
          </a:prstGeom>
          <a:noFill/>
          <a:ln>
            <a:noFill/>
          </a:ln>
        </p:spPr>
        <p:txBody>
          <a:bodyPr wrap="square">
            <a:spAutoFit/>
          </a:bodyPr>
          <a:lstStyle/>
          <a:p>
            <a:r>
              <a:rPr lang="en-US" sz="1600" dirty="0"/>
              <a:t>Managing the environment for ML models means ensuring that all dependencies, libraries, and configurations are properly defined and versioned for consistent execution across all stages.</a:t>
            </a:r>
          </a:p>
          <a:p>
            <a:endParaRPr lang="en-IN" sz="1600" dirty="0"/>
          </a:p>
          <a:p>
            <a:r>
              <a:rPr lang="en-IN" sz="1600" b="1" dirty="0" err="1"/>
              <a:t>MLFlow’s</a:t>
            </a:r>
            <a:r>
              <a:rPr lang="en-IN" sz="1600" b="1" dirty="0"/>
              <a:t> Approach</a:t>
            </a:r>
          </a:p>
          <a:p>
            <a:endParaRPr lang="en-IN" sz="1600" dirty="0"/>
          </a:p>
          <a:p>
            <a:pPr marL="228594" indent="-228594">
              <a:buFont typeface="Arial" panose="020B0604020202020204" pitchFamily="34" charset="0"/>
              <a:buChar char="•"/>
            </a:pPr>
            <a:r>
              <a:rPr lang="en-IN" sz="1600" dirty="0"/>
              <a:t>Supports containerization with Docker and </a:t>
            </a:r>
            <a:r>
              <a:rPr lang="en-IN" sz="1600" dirty="0" err="1"/>
              <a:t>conda</a:t>
            </a:r>
            <a:r>
              <a:rPr lang="en-IN" sz="1600" dirty="0"/>
              <a:t> environments for environment replication.</a:t>
            </a:r>
          </a:p>
          <a:p>
            <a:pPr marL="228594" indent="-228594">
              <a:buFont typeface="Arial" panose="020B0604020202020204" pitchFamily="34" charset="0"/>
              <a:buChar char="•"/>
            </a:pPr>
            <a:r>
              <a:rPr lang="en-IN" sz="1600" dirty="0"/>
              <a:t>Tracks dependencies in virtual environments to maintain consistent model deployment in different environments (e.g., development, staging, production).</a:t>
            </a:r>
          </a:p>
          <a:p>
            <a:endParaRPr lang="en-IN" sz="1600" dirty="0"/>
          </a:p>
          <a:p>
            <a:r>
              <a:rPr lang="en-IN" sz="1600" b="1" dirty="0"/>
              <a:t>Why It Matters</a:t>
            </a:r>
          </a:p>
          <a:p>
            <a:endParaRPr lang="en-IN" sz="1600" b="1" dirty="0"/>
          </a:p>
          <a:p>
            <a:pPr marL="228594" indent="-228594">
              <a:buFont typeface="Arial" panose="020B0604020202020204" pitchFamily="34" charset="0"/>
              <a:buChar char="•"/>
            </a:pPr>
            <a:r>
              <a:rPr lang="en-IN" sz="1600" dirty="0"/>
              <a:t>Eliminates issues like dependency conflicts and environment mismatch that can affect model performance during deployment.</a:t>
            </a:r>
          </a:p>
        </p:txBody>
      </p:sp>
    </p:spTree>
    <p:extLst>
      <p:ext uri="{BB962C8B-B14F-4D97-AF65-F5344CB8AC3E}">
        <p14:creationId xmlns:p14="http://schemas.microsoft.com/office/powerpoint/2010/main" val="1749647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AF14D-F41F-5C35-B5D4-2E8C19E8E0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3B0BD6D-8181-831D-B80D-997D00B78E8D}"/>
              </a:ext>
            </a:extLst>
          </p:cNvPr>
          <p:cNvSpPr>
            <a:spLocks noGrp="1"/>
          </p:cNvSpPr>
          <p:nvPr>
            <p:ph type="body" sz="quarter" idx="12"/>
          </p:nvPr>
        </p:nvSpPr>
        <p:spPr/>
        <p:txBody>
          <a:bodyPr>
            <a:normAutofit lnSpcReduction="10000"/>
          </a:bodyPr>
          <a:lstStyle/>
          <a:p>
            <a:r>
              <a:rPr lang="en-US" dirty="0"/>
              <a:t>How to Manage Custom Model Metrics in </a:t>
            </a:r>
            <a:r>
              <a:rPr lang="en-US" dirty="0" err="1"/>
              <a:t>MLFlow</a:t>
            </a:r>
            <a:endParaRPr lang="en-IN" dirty="0"/>
          </a:p>
        </p:txBody>
      </p:sp>
      <p:sp>
        <p:nvSpPr>
          <p:cNvPr id="5" name="TextBox 4">
            <a:extLst>
              <a:ext uri="{FF2B5EF4-FFF2-40B4-BE49-F238E27FC236}">
                <a16:creationId xmlns:a16="http://schemas.microsoft.com/office/drawing/2014/main" id="{650B8CFF-5C5A-06FE-2C31-BB983938F69B}"/>
              </a:ext>
            </a:extLst>
          </p:cNvPr>
          <p:cNvSpPr txBox="1"/>
          <p:nvPr/>
        </p:nvSpPr>
        <p:spPr>
          <a:xfrm>
            <a:off x="359228" y="1455471"/>
            <a:ext cx="11473544" cy="4278094"/>
          </a:xfrm>
          <a:prstGeom prst="rect">
            <a:avLst/>
          </a:prstGeom>
          <a:noFill/>
          <a:ln>
            <a:noFill/>
          </a:ln>
        </p:spPr>
        <p:txBody>
          <a:bodyPr wrap="square">
            <a:spAutoFit/>
          </a:bodyPr>
          <a:lstStyle/>
          <a:p>
            <a:pPr marL="228594" indent="-228594">
              <a:buFont typeface="Arial" panose="020B0604020202020204" pitchFamily="34" charset="0"/>
              <a:buChar char="•"/>
            </a:pPr>
            <a:r>
              <a:rPr lang="en-IN" sz="1600" dirty="0" err="1"/>
              <a:t>MLFlow</a:t>
            </a:r>
            <a:r>
              <a:rPr lang="en-IN" sz="1600" dirty="0"/>
              <a:t> allows you to define and log custom metrics that are more suited to the specific needs of your project or business use case.</a:t>
            </a:r>
          </a:p>
          <a:p>
            <a:pPr marL="228594" indent="-228594">
              <a:buFont typeface="Arial" panose="020B0604020202020204" pitchFamily="34" charset="0"/>
              <a:buChar char="•"/>
            </a:pPr>
            <a:endParaRPr lang="en-IN" sz="1600" dirty="0"/>
          </a:p>
          <a:p>
            <a:pPr marL="228594" indent="-228594">
              <a:buFont typeface="Arial" panose="020B0604020202020204" pitchFamily="34" charset="0"/>
              <a:buChar char="•"/>
            </a:pPr>
            <a:r>
              <a:rPr lang="en-IN" sz="1600" dirty="0"/>
              <a:t>Example: Logging precision at k, model performance over time, or business-relevant metrics like customer satisfaction.</a:t>
            </a:r>
          </a:p>
          <a:p>
            <a:endParaRPr lang="en-IN" sz="1600" dirty="0"/>
          </a:p>
          <a:p>
            <a:r>
              <a:rPr lang="en-IN" sz="1600" b="1" dirty="0"/>
              <a:t>Implementation</a:t>
            </a:r>
          </a:p>
          <a:p>
            <a:endParaRPr lang="en-IN" sz="1600" dirty="0"/>
          </a:p>
          <a:p>
            <a:pPr marL="228594" indent="-228594">
              <a:buFont typeface="Arial" panose="020B0604020202020204" pitchFamily="34" charset="0"/>
              <a:buChar char="•"/>
            </a:pPr>
            <a:r>
              <a:rPr lang="en-IN" sz="1600" dirty="0"/>
              <a:t>Define custom metrics (e.g., using Python functions) and log them using </a:t>
            </a:r>
            <a:r>
              <a:rPr lang="en-IN" sz="1600" dirty="0" err="1"/>
              <a:t>mlflow.log_metric</a:t>
            </a:r>
            <a:r>
              <a:rPr lang="en-IN" sz="1600" dirty="0"/>
              <a:t>().</a:t>
            </a:r>
          </a:p>
          <a:p>
            <a:endParaRPr lang="en-IN" sz="1600" b="1" dirty="0"/>
          </a:p>
          <a:p>
            <a:r>
              <a:rPr lang="en-IN" sz="1600" b="1" dirty="0"/>
              <a:t>Example </a:t>
            </a:r>
          </a:p>
          <a:p>
            <a:endParaRPr lang="en-IN" sz="1600" b="1" dirty="0"/>
          </a:p>
          <a:p>
            <a:endParaRPr lang="en-IN" sz="1600" b="1" dirty="0"/>
          </a:p>
          <a:p>
            <a:endParaRPr lang="en-IN" sz="1600" b="1" dirty="0"/>
          </a:p>
          <a:p>
            <a:endParaRPr lang="en-IN" sz="1600" b="1" dirty="0"/>
          </a:p>
          <a:p>
            <a:endParaRPr lang="en-IN" sz="1600" dirty="0"/>
          </a:p>
          <a:p>
            <a:r>
              <a:rPr lang="en-US" sz="1600" b="1" dirty="0"/>
              <a:t>Use Case: </a:t>
            </a:r>
            <a:r>
              <a:rPr lang="en-US" sz="1600" dirty="0"/>
              <a:t>Custom metrics provide more meaningful insights that align with the goals of the business, such as improving accuracy in business predictions rather than just raw technical metrics.</a:t>
            </a:r>
            <a:endParaRPr lang="en-IN" sz="1600" dirty="0"/>
          </a:p>
        </p:txBody>
      </p:sp>
      <p:pic>
        <p:nvPicPr>
          <p:cNvPr id="9" name="Picture 8">
            <a:extLst>
              <a:ext uri="{FF2B5EF4-FFF2-40B4-BE49-F238E27FC236}">
                <a16:creationId xmlns:a16="http://schemas.microsoft.com/office/drawing/2014/main" id="{E75D66B3-3CB0-7534-47B6-AEA0478328F2}"/>
              </a:ext>
            </a:extLst>
          </p:cNvPr>
          <p:cNvPicPr>
            <a:picLocks noChangeAspect="1"/>
          </p:cNvPicPr>
          <p:nvPr/>
        </p:nvPicPr>
        <p:blipFill>
          <a:blip r:embed="rId2"/>
          <a:stretch>
            <a:fillRect/>
          </a:stretch>
        </p:blipFill>
        <p:spPr>
          <a:xfrm>
            <a:off x="2124986" y="4138335"/>
            <a:ext cx="6439799" cy="736703"/>
          </a:xfrm>
          <a:prstGeom prst="rect">
            <a:avLst/>
          </a:prstGeom>
        </p:spPr>
      </p:pic>
    </p:spTree>
    <p:extLst>
      <p:ext uri="{BB962C8B-B14F-4D97-AF65-F5344CB8AC3E}">
        <p14:creationId xmlns:p14="http://schemas.microsoft.com/office/powerpoint/2010/main" val="168104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DDF-E77C-27BE-1C6D-4925FEC6C0B4}"/>
              </a:ext>
            </a:extLst>
          </p:cNvPr>
          <p:cNvSpPr>
            <a:spLocks noGrp="1"/>
          </p:cNvSpPr>
          <p:nvPr>
            <p:ph type="title"/>
          </p:nvPr>
        </p:nvSpPr>
        <p:spPr/>
        <p:txBody>
          <a:bodyPr>
            <a:normAutofit fontScale="90000"/>
          </a:bodyPr>
          <a:lstStyle/>
          <a:p>
            <a:r>
              <a:rPr lang="en-US" dirty="0"/>
              <a:t>Common challenges with ML</a:t>
            </a:r>
          </a:p>
        </p:txBody>
      </p:sp>
      <p:sp>
        <p:nvSpPr>
          <p:cNvPr id="3" name="Content Placeholder 2">
            <a:extLst>
              <a:ext uri="{FF2B5EF4-FFF2-40B4-BE49-F238E27FC236}">
                <a16:creationId xmlns:a16="http://schemas.microsoft.com/office/drawing/2014/main" id="{A2287FE0-F97A-EBF5-5A9D-308EC05252DF}"/>
              </a:ext>
            </a:extLst>
          </p:cNvPr>
          <p:cNvSpPr>
            <a:spLocks noGrp="1"/>
          </p:cNvSpPr>
          <p:nvPr>
            <p:ph sz="quarter" idx="14"/>
          </p:nvPr>
        </p:nvSpPr>
        <p:spPr/>
        <p:txBody>
          <a:bodyPr>
            <a:normAutofit fontScale="92500" lnSpcReduction="10000"/>
          </a:bodyPr>
          <a:lstStyle/>
          <a:p>
            <a:r>
              <a:rPr lang="en-US" dirty="0"/>
              <a:t>Cross-team alignment: Siloed teams impede workflow alignment and collaboration.</a:t>
            </a:r>
          </a:p>
          <a:p>
            <a:r>
              <a:rPr lang="en-US" dirty="0"/>
              <a:t>Standard, repeatable processes: Without automated and repeatable processes, employees have to reinvent the wheel each time they create and deploy a new model.</a:t>
            </a:r>
          </a:p>
          <a:p>
            <a:r>
              <a:rPr lang="en-US" dirty="0"/>
              <a:t>Resources: Large amounts of time and personnel are required to manage the lifecycle.</a:t>
            </a:r>
          </a:p>
          <a:p>
            <a:r>
              <a:rPr lang="en-US" dirty="0"/>
              <a:t>Auditability: It can be difficult to ensure that models meet regulatory standards and performance thresholds over time.</a:t>
            </a:r>
          </a:p>
          <a:p>
            <a:r>
              <a:rPr lang="en-US" dirty="0" err="1"/>
              <a:t>Explainability</a:t>
            </a:r>
            <a:r>
              <a:rPr lang="en-US" dirty="0"/>
              <a:t>: Black box models make it difficult to understand how the model works.</a:t>
            </a:r>
          </a:p>
        </p:txBody>
      </p:sp>
    </p:spTree>
    <p:extLst>
      <p:ext uri="{BB962C8B-B14F-4D97-AF65-F5344CB8AC3E}">
        <p14:creationId xmlns:p14="http://schemas.microsoft.com/office/powerpoint/2010/main" val="380377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A6D35-BBB2-B07C-C16A-9DC9BDE9EF8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B6DB75A-A524-DBAB-C78E-060A470E4EF7}"/>
              </a:ext>
            </a:extLst>
          </p:cNvPr>
          <p:cNvSpPr>
            <a:spLocks noGrp="1"/>
          </p:cNvSpPr>
          <p:nvPr>
            <p:ph type="body" sz="quarter" idx="12"/>
          </p:nvPr>
        </p:nvSpPr>
        <p:spPr/>
        <p:txBody>
          <a:bodyPr>
            <a:normAutofit lnSpcReduction="10000"/>
          </a:bodyPr>
          <a:lstStyle/>
          <a:p>
            <a:r>
              <a:rPr lang="en-US" dirty="0"/>
              <a:t>Comparing Multiple Models in </a:t>
            </a:r>
            <a:r>
              <a:rPr lang="en-US" dirty="0" err="1"/>
              <a:t>MLFlow</a:t>
            </a:r>
            <a:endParaRPr lang="en-IN" dirty="0"/>
          </a:p>
        </p:txBody>
      </p:sp>
      <p:sp>
        <p:nvSpPr>
          <p:cNvPr id="5" name="TextBox 4">
            <a:extLst>
              <a:ext uri="{FF2B5EF4-FFF2-40B4-BE49-F238E27FC236}">
                <a16:creationId xmlns:a16="http://schemas.microsoft.com/office/drawing/2014/main" id="{75B5FEC3-E32F-C245-1EA4-82FE89CB0192}"/>
              </a:ext>
            </a:extLst>
          </p:cNvPr>
          <p:cNvSpPr txBox="1"/>
          <p:nvPr/>
        </p:nvSpPr>
        <p:spPr>
          <a:xfrm>
            <a:off x="469713" y="1261876"/>
            <a:ext cx="6615088" cy="4278094"/>
          </a:xfrm>
          <a:prstGeom prst="rect">
            <a:avLst/>
          </a:prstGeom>
          <a:noFill/>
          <a:ln>
            <a:noFill/>
          </a:ln>
        </p:spPr>
        <p:txBody>
          <a:bodyPr wrap="square">
            <a:spAutoFit/>
          </a:bodyPr>
          <a:lstStyle/>
          <a:p>
            <a:pPr marL="228594" indent="-228594">
              <a:buFont typeface="Arial" panose="020B0604020202020204" pitchFamily="34" charset="0"/>
              <a:buChar char="•"/>
            </a:pPr>
            <a:r>
              <a:rPr lang="en-IN" sz="1600" dirty="0" err="1"/>
              <a:t>MLFlow</a:t>
            </a:r>
            <a:r>
              <a:rPr lang="en-IN" sz="1600" dirty="0"/>
              <a:t> allows you to easily compare different model versions or architectures by tracking various performance metrics across multiple runs.</a:t>
            </a:r>
          </a:p>
          <a:p>
            <a:endParaRPr lang="en-IN" sz="1600" dirty="0"/>
          </a:p>
          <a:p>
            <a:r>
              <a:rPr lang="en-IN" sz="1600" b="1" dirty="0"/>
              <a:t>How to Compare</a:t>
            </a:r>
          </a:p>
          <a:p>
            <a:endParaRPr lang="en-IN" sz="1600" b="1" dirty="0"/>
          </a:p>
          <a:p>
            <a:pPr marL="228594" indent="-228594">
              <a:buFont typeface="Arial" panose="020B0604020202020204" pitchFamily="34" charset="0"/>
              <a:buChar char="•"/>
            </a:pPr>
            <a:r>
              <a:rPr lang="en-IN" sz="1600" dirty="0"/>
              <a:t>Log Key Metrics: Log metrics like accuracy, precision, F1-score, etc.</a:t>
            </a:r>
          </a:p>
          <a:p>
            <a:pPr marL="228594" indent="-228594">
              <a:buFont typeface="Arial" panose="020B0604020202020204" pitchFamily="34" charset="0"/>
              <a:buChar char="•"/>
            </a:pPr>
            <a:r>
              <a:rPr lang="en-IN" sz="1600" dirty="0"/>
              <a:t>Compare Visualizations: Use </a:t>
            </a:r>
            <a:r>
              <a:rPr lang="en-IN" sz="1600" dirty="0" err="1"/>
              <a:t>MLFlow's</a:t>
            </a:r>
            <a:r>
              <a:rPr lang="en-IN" sz="1600" dirty="0"/>
              <a:t> built-in web UI to compare multiple models side by side and identify the best-performing models.</a:t>
            </a:r>
          </a:p>
          <a:p>
            <a:endParaRPr lang="en-IN" sz="1600" b="1" dirty="0"/>
          </a:p>
          <a:p>
            <a:r>
              <a:rPr lang="en-IN" sz="1600" b="1" dirty="0"/>
              <a:t>Key Benefits</a:t>
            </a:r>
          </a:p>
          <a:p>
            <a:endParaRPr lang="en-IN" sz="1600" b="1" dirty="0"/>
          </a:p>
          <a:p>
            <a:pPr marL="228594" indent="-228594">
              <a:buFont typeface="Arial" panose="020B0604020202020204" pitchFamily="34" charset="0"/>
              <a:buChar char="•"/>
            </a:pPr>
            <a:r>
              <a:rPr lang="en-IN" sz="1600" dirty="0"/>
              <a:t>Side-by-side comparisons of models to determine the best configuration.</a:t>
            </a:r>
          </a:p>
          <a:p>
            <a:pPr marL="228594" indent="-228594">
              <a:buFont typeface="Arial" panose="020B0604020202020204" pitchFamily="34" charset="0"/>
              <a:buChar char="•"/>
            </a:pPr>
            <a:r>
              <a:rPr lang="en-IN" sz="1600" dirty="0"/>
              <a:t>Traceable results from different versions or different datasets to understand which changes improved model performance.</a:t>
            </a:r>
          </a:p>
        </p:txBody>
      </p:sp>
      <p:pic>
        <p:nvPicPr>
          <p:cNvPr id="4" name="Graphic 3">
            <a:extLst>
              <a:ext uri="{FF2B5EF4-FFF2-40B4-BE49-F238E27FC236}">
                <a16:creationId xmlns:a16="http://schemas.microsoft.com/office/drawing/2014/main" id="{95CAF657-261B-03BB-3E9A-96E90C7CE3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56200" y="2070900"/>
            <a:ext cx="2716200" cy="2716200"/>
          </a:xfrm>
          <a:prstGeom prst="rect">
            <a:avLst/>
          </a:prstGeom>
        </p:spPr>
      </p:pic>
    </p:spTree>
    <p:extLst>
      <p:ext uri="{BB962C8B-B14F-4D97-AF65-F5344CB8AC3E}">
        <p14:creationId xmlns:p14="http://schemas.microsoft.com/office/powerpoint/2010/main" val="220153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7A65-5F23-FC08-266F-2A3C278E32E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BF400E1-A484-1BD8-D6C2-0F824DCBC9C0}"/>
              </a:ext>
            </a:extLst>
          </p:cNvPr>
          <p:cNvSpPr>
            <a:spLocks noGrp="1"/>
          </p:cNvSpPr>
          <p:nvPr>
            <p:ph type="body" sz="quarter" idx="12"/>
          </p:nvPr>
        </p:nvSpPr>
        <p:spPr/>
        <p:txBody>
          <a:bodyPr>
            <a:normAutofit lnSpcReduction="10000"/>
          </a:bodyPr>
          <a:lstStyle/>
          <a:p>
            <a:r>
              <a:rPr lang="en-IN" dirty="0" err="1"/>
              <a:t>MLFlow</a:t>
            </a:r>
            <a:r>
              <a:rPr lang="en-IN" dirty="0"/>
              <a:t> for Model Deployment</a:t>
            </a:r>
          </a:p>
        </p:txBody>
      </p:sp>
      <p:sp>
        <p:nvSpPr>
          <p:cNvPr id="5" name="TextBox 4">
            <a:extLst>
              <a:ext uri="{FF2B5EF4-FFF2-40B4-BE49-F238E27FC236}">
                <a16:creationId xmlns:a16="http://schemas.microsoft.com/office/drawing/2014/main" id="{3ECE2FA1-1626-DE93-4854-66E48BEE220D}"/>
              </a:ext>
            </a:extLst>
          </p:cNvPr>
          <p:cNvSpPr txBox="1"/>
          <p:nvPr/>
        </p:nvSpPr>
        <p:spPr>
          <a:xfrm>
            <a:off x="452572" y="1229220"/>
            <a:ext cx="11286857" cy="3046988"/>
          </a:xfrm>
          <a:prstGeom prst="rect">
            <a:avLst/>
          </a:prstGeom>
          <a:noFill/>
          <a:ln>
            <a:noFill/>
          </a:ln>
        </p:spPr>
        <p:txBody>
          <a:bodyPr wrap="square">
            <a:spAutoFit/>
          </a:bodyPr>
          <a:lstStyle/>
          <a:p>
            <a:pPr marL="228594" indent="-228594">
              <a:buFont typeface="Arial" panose="020B0604020202020204" pitchFamily="34" charset="0"/>
              <a:buChar char="•"/>
            </a:pPr>
            <a:r>
              <a:rPr lang="en-IN" sz="1600" dirty="0"/>
              <a:t>Simplified Model Deployment: </a:t>
            </a:r>
            <a:r>
              <a:rPr lang="en-IN" sz="1600" dirty="0" err="1"/>
              <a:t>MLFlow</a:t>
            </a:r>
            <a:r>
              <a:rPr lang="en-IN" sz="1600" dirty="0"/>
              <a:t> helps streamline the deployment of models by managing both model packaging and deployment pipelines.</a:t>
            </a:r>
          </a:p>
          <a:p>
            <a:pPr marL="228594" indent="-228594">
              <a:buFont typeface="Arial" panose="020B0604020202020204" pitchFamily="34" charset="0"/>
              <a:buChar char="•"/>
            </a:pPr>
            <a:r>
              <a:rPr lang="en-IN" sz="1600" dirty="0"/>
              <a:t>Support for Deployment Targets: Models can be deployed to local servers, cloud environments, or edge devices with consistent configurations.</a:t>
            </a:r>
          </a:p>
          <a:p>
            <a:endParaRPr lang="en-IN" sz="1600" b="1" dirty="0"/>
          </a:p>
          <a:p>
            <a:r>
              <a:rPr lang="en-IN" sz="1600" b="1" dirty="0"/>
              <a:t>Deployment with </a:t>
            </a:r>
            <a:r>
              <a:rPr lang="en-IN" sz="1600" b="1" dirty="0" err="1"/>
              <a:t>MLFlow</a:t>
            </a:r>
            <a:endParaRPr lang="en-IN" sz="1600" b="1" dirty="0"/>
          </a:p>
          <a:p>
            <a:endParaRPr lang="en-IN" sz="1600" b="1" dirty="0"/>
          </a:p>
          <a:p>
            <a:pPr marL="228594" indent="-228594">
              <a:buFont typeface="Arial" panose="020B0604020202020204" pitchFamily="34" charset="0"/>
              <a:buChar char="•"/>
            </a:pPr>
            <a:r>
              <a:rPr lang="en-IN" sz="1600" dirty="0"/>
              <a:t>Use </a:t>
            </a:r>
            <a:r>
              <a:rPr lang="en-IN" sz="1600" dirty="0" err="1"/>
              <a:t>MLFlow</a:t>
            </a:r>
            <a:r>
              <a:rPr lang="en-IN" sz="1600" dirty="0"/>
              <a:t> Models to easily serve models for batch prediction or real-time prediction using REST APIs.</a:t>
            </a:r>
          </a:p>
          <a:p>
            <a:endParaRPr lang="en-IN" sz="1600" b="1" dirty="0"/>
          </a:p>
          <a:p>
            <a:r>
              <a:rPr lang="en-IN" sz="1600" b="1" dirty="0"/>
              <a:t>Use Case</a:t>
            </a:r>
          </a:p>
          <a:p>
            <a:endParaRPr lang="en-IN" sz="1600" b="1" dirty="0"/>
          </a:p>
          <a:p>
            <a:pPr marL="228594" indent="-228594">
              <a:buFont typeface="Arial" panose="020B0604020202020204" pitchFamily="34" charset="0"/>
              <a:buChar char="•"/>
            </a:pPr>
            <a:r>
              <a:rPr lang="en-IN" sz="1600" dirty="0"/>
              <a:t>Deploy a model on a Kubernetes cluster or an AWS </a:t>
            </a:r>
            <a:r>
              <a:rPr lang="en-IN" sz="1600" dirty="0" err="1"/>
              <a:t>SageMaker</a:t>
            </a:r>
            <a:r>
              <a:rPr lang="en-IN" sz="1600" dirty="0"/>
              <a:t> endpoint for scalable and cost-efficient inference.</a:t>
            </a:r>
          </a:p>
        </p:txBody>
      </p:sp>
      <p:pic>
        <p:nvPicPr>
          <p:cNvPr id="4" name="Picture 3" descr="A person sitting in a chair next to a computer&#10;&#10;Description automatically generated">
            <a:extLst>
              <a:ext uri="{FF2B5EF4-FFF2-40B4-BE49-F238E27FC236}">
                <a16:creationId xmlns:a16="http://schemas.microsoft.com/office/drawing/2014/main" id="{D8DE4932-9015-CB6B-AB54-4CFBB356D1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1199" y="4306985"/>
            <a:ext cx="4089600" cy="2300400"/>
          </a:xfrm>
          <a:prstGeom prst="rect">
            <a:avLst/>
          </a:prstGeom>
        </p:spPr>
      </p:pic>
    </p:spTree>
    <p:extLst>
      <p:ext uri="{BB962C8B-B14F-4D97-AF65-F5344CB8AC3E}">
        <p14:creationId xmlns:p14="http://schemas.microsoft.com/office/powerpoint/2010/main" val="3197774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67F2-C917-8E10-1433-92EEABC4CB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851C64-5745-59AD-041C-7A19CE831FBA}"/>
              </a:ext>
            </a:extLst>
          </p:cNvPr>
          <p:cNvSpPr>
            <a:spLocks noGrp="1"/>
          </p:cNvSpPr>
          <p:nvPr>
            <p:ph type="body" sz="quarter" idx="12"/>
          </p:nvPr>
        </p:nvSpPr>
        <p:spPr/>
        <p:txBody>
          <a:bodyPr>
            <a:normAutofit lnSpcReduction="10000"/>
          </a:bodyPr>
          <a:lstStyle/>
          <a:p>
            <a:r>
              <a:rPr lang="en-US" dirty="0"/>
              <a:t>Integration with Cloud Platforms (AWS, Azure, GCP)</a:t>
            </a:r>
            <a:endParaRPr lang="en-IN" dirty="0"/>
          </a:p>
        </p:txBody>
      </p:sp>
      <p:sp>
        <p:nvSpPr>
          <p:cNvPr id="5" name="TextBox 4">
            <a:extLst>
              <a:ext uri="{FF2B5EF4-FFF2-40B4-BE49-F238E27FC236}">
                <a16:creationId xmlns:a16="http://schemas.microsoft.com/office/drawing/2014/main" id="{682F7AFE-FFE0-5D67-8F7B-BDC3D666C638}"/>
              </a:ext>
            </a:extLst>
          </p:cNvPr>
          <p:cNvSpPr txBox="1"/>
          <p:nvPr/>
        </p:nvSpPr>
        <p:spPr>
          <a:xfrm>
            <a:off x="419915" y="1359065"/>
            <a:ext cx="6568715" cy="3785652"/>
          </a:xfrm>
          <a:prstGeom prst="rect">
            <a:avLst/>
          </a:prstGeom>
          <a:noFill/>
          <a:ln>
            <a:noFill/>
          </a:ln>
        </p:spPr>
        <p:txBody>
          <a:bodyPr wrap="square">
            <a:spAutoFit/>
          </a:bodyPr>
          <a:lstStyle/>
          <a:p>
            <a:r>
              <a:rPr lang="en-IN" sz="1600" dirty="0"/>
              <a:t>Cloud Integration: </a:t>
            </a:r>
            <a:r>
              <a:rPr lang="en-IN" sz="1600" dirty="0" err="1"/>
              <a:t>MLFlow</a:t>
            </a:r>
            <a:r>
              <a:rPr lang="en-IN" sz="1600" dirty="0"/>
              <a:t> integrates seamlessly with popular cloud platforms, such as AWS, Azure, and Google Cloud.</a:t>
            </a:r>
          </a:p>
          <a:p>
            <a:endParaRPr lang="en-IN" sz="1600" b="1" dirty="0"/>
          </a:p>
          <a:p>
            <a:r>
              <a:rPr lang="en-IN" sz="1600" b="1" dirty="0"/>
              <a:t>Deployment</a:t>
            </a:r>
          </a:p>
          <a:p>
            <a:endParaRPr lang="en-IN" sz="1600" dirty="0"/>
          </a:p>
          <a:p>
            <a:pPr marL="228594" indent="-228594">
              <a:buFont typeface="Arial" panose="020B0604020202020204" pitchFamily="34" charset="0"/>
              <a:buChar char="•"/>
            </a:pPr>
            <a:r>
              <a:rPr lang="en-IN" sz="1600" dirty="0"/>
              <a:t>Store model artifacts on cloud storage like S3 (AWS) or Azure Blob Storage.</a:t>
            </a:r>
          </a:p>
          <a:p>
            <a:pPr marL="228594" indent="-228594">
              <a:buFont typeface="Arial" panose="020B0604020202020204" pitchFamily="34" charset="0"/>
              <a:buChar char="•"/>
            </a:pPr>
            <a:r>
              <a:rPr lang="en-IN" sz="1600" dirty="0"/>
              <a:t>Use cloud computing resources like EC2, Azure ML, or GCP AI Platform to train models and perform inference.</a:t>
            </a:r>
          </a:p>
          <a:p>
            <a:endParaRPr lang="en-IN" sz="1600" b="1" dirty="0"/>
          </a:p>
          <a:p>
            <a:r>
              <a:rPr lang="en-IN" sz="1600" b="1" dirty="0"/>
              <a:t>Benefits</a:t>
            </a:r>
          </a:p>
          <a:p>
            <a:endParaRPr lang="en-IN" sz="1600" b="1" dirty="0"/>
          </a:p>
          <a:p>
            <a:pPr marL="228594" indent="-228594">
              <a:buFont typeface="Arial" panose="020B0604020202020204" pitchFamily="34" charset="0"/>
              <a:buChar char="•"/>
            </a:pPr>
            <a:r>
              <a:rPr lang="en-IN" sz="1600" dirty="0"/>
              <a:t>Scalable model training and deployment.</a:t>
            </a:r>
          </a:p>
          <a:p>
            <a:pPr marL="228594" indent="-228594">
              <a:buFont typeface="Arial" panose="020B0604020202020204" pitchFamily="34" charset="0"/>
              <a:buChar char="•"/>
            </a:pPr>
            <a:r>
              <a:rPr lang="en-IN" sz="1600" dirty="0"/>
              <a:t>Seamless management of environments for models, ensuring consistent performance across cloud platforms.</a:t>
            </a:r>
          </a:p>
        </p:txBody>
      </p:sp>
      <p:pic>
        <p:nvPicPr>
          <p:cNvPr id="7" name="Picture 6">
            <a:extLst>
              <a:ext uri="{FF2B5EF4-FFF2-40B4-BE49-F238E27FC236}">
                <a16:creationId xmlns:a16="http://schemas.microsoft.com/office/drawing/2014/main" id="{05C67AD2-C630-9411-41DC-DF849ECA6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630" y="2152803"/>
            <a:ext cx="4463205" cy="2552395"/>
          </a:xfrm>
          <a:prstGeom prst="rect">
            <a:avLst/>
          </a:prstGeom>
        </p:spPr>
      </p:pic>
    </p:spTree>
    <p:extLst>
      <p:ext uri="{BB962C8B-B14F-4D97-AF65-F5344CB8AC3E}">
        <p14:creationId xmlns:p14="http://schemas.microsoft.com/office/powerpoint/2010/main" val="86304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F5469-F1A4-5D58-4648-361BC13184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545B3EC-5712-70BF-4162-48028A7763D8}"/>
              </a:ext>
            </a:extLst>
          </p:cNvPr>
          <p:cNvSpPr>
            <a:spLocks noGrp="1"/>
          </p:cNvSpPr>
          <p:nvPr>
            <p:ph type="body" sz="quarter" idx="12"/>
          </p:nvPr>
        </p:nvSpPr>
        <p:spPr/>
        <p:txBody>
          <a:bodyPr>
            <a:normAutofit lnSpcReduction="10000"/>
          </a:bodyPr>
          <a:lstStyle/>
          <a:p>
            <a:r>
              <a:rPr lang="en-IN" dirty="0"/>
              <a:t>Monitoring Models Post-Deployment</a:t>
            </a:r>
          </a:p>
        </p:txBody>
      </p:sp>
      <p:sp>
        <p:nvSpPr>
          <p:cNvPr id="5" name="TextBox 4">
            <a:extLst>
              <a:ext uri="{FF2B5EF4-FFF2-40B4-BE49-F238E27FC236}">
                <a16:creationId xmlns:a16="http://schemas.microsoft.com/office/drawing/2014/main" id="{37860D9D-5549-481E-ADEF-8DD762B71BDE}"/>
              </a:ext>
            </a:extLst>
          </p:cNvPr>
          <p:cNvSpPr txBox="1"/>
          <p:nvPr/>
        </p:nvSpPr>
        <p:spPr>
          <a:xfrm>
            <a:off x="419914" y="1934890"/>
            <a:ext cx="10725687" cy="2389885"/>
          </a:xfrm>
          <a:prstGeom prst="rect">
            <a:avLst/>
          </a:prstGeom>
          <a:noFill/>
          <a:ln>
            <a:solidFill>
              <a:schemeClr val="accent1"/>
            </a:solidFill>
            <a:prstDash val="dash"/>
          </a:ln>
        </p:spPr>
        <p:txBody>
          <a:bodyPr wrap="square">
            <a:spAutoFit/>
          </a:bodyPr>
          <a:lstStyle/>
          <a:p>
            <a:r>
              <a:rPr lang="en-IN" sz="1600" dirty="0"/>
              <a:t>Model Monitoring: After deployment, models need to be continuously monitored for performance degradation, data drift, or unexpected </a:t>
            </a:r>
            <a:r>
              <a:rPr lang="en-IN" sz="1600" dirty="0" err="1"/>
              <a:t>behavior</a:t>
            </a:r>
            <a:r>
              <a:rPr lang="en-IN" sz="1600" dirty="0"/>
              <a:t>.</a:t>
            </a:r>
          </a:p>
          <a:p>
            <a:endParaRPr lang="en-IN" sz="1600" b="1" dirty="0"/>
          </a:p>
          <a:p>
            <a:r>
              <a:rPr lang="en-IN" sz="1600" b="1" dirty="0" err="1"/>
              <a:t>MLFlow’s</a:t>
            </a:r>
            <a:r>
              <a:rPr lang="en-IN" sz="1600" b="1" dirty="0"/>
              <a:t> Role</a:t>
            </a:r>
          </a:p>
          <a:p>
            <a:endParaRPr lang="en-IN" sz="1600" b="1" dirty="0"/>
          </a:p>
          <a:p>
            <a:pPr marL="228594" indent="-228594">
              <a:lnSpc>
                <a:spcPct val="150000"/>
              </a:lnSpc>
              <a:buFont typeface="Arial" panose="020B0604020202020204" pitchFamily="34" charset="0"/>
              <a:buChar char="•"/>
            </a:pPr>
            <a:r>
              <a:rPr lang="en-IN" sz="1600" dirty="0"/>
              <a:t>Use </a:t>
            </a:r>
            <a:r>
              <a:rPr lang="en-IN" sz="1600" dirty="0" err="1"/>
              <a:t>MLFlow’s</a:t>
            </a:r>
            <a:r>
              <a:rPr lang="en-IN" sz="1600" dirty="0"/>
              <a:t> REST API and monitoring tools to track models in production and alert on performance changes.</a:t>
            </a:r>
          </a:p>
          <a:p>
            <a:pPr marL="228594" indent="-228594">
              <a:lnSpc>
                <a:spcPct val="150000"/>
              </a:lnSpc>
              <a:buFont typeface="Arial" panose="020B0604020202020204" pitchFamily="34" charset="0"/>
              <a:buChar char="•"/>
            </a:pPr>
            <a:r>
              <a:rPr lang="en-IN" sz="1600" dirty="0"/>
              <a:t>Automated Alerts: Set thresholds for key metrics to trigger automatic alerts if performance drops.</a:t>
            </a:r>
          </a:p>
          <a:p>
            <a:pPr marL="228594" indent="-228594">
              <a:lnSpc>
                <a:spcPct val="150000"/>
              </a:lnSpc>
              <a:buFont typeface="Arial" panose="020B0604020202020204" pitchFamily="34" charset="0"/>
              <a:buChar char="•"/>
            </a:pPr>
            <a:r>
              <a:rPr lang="en-IN" sz="1600" dirty="0"/>
              <a:t>Example: Use Prometheus for monitoring and Grafana for visualizing key metrics in real-time.</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048DABED-18F1-2B79-C239-5C8D33C3F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87" y="3710000"/>
            <a:ext cx="2914000" cy="2914000"/>
          </a:xfrm>
          <a:prstGeom prst="rect">
            <a:avLst/>
          </a:prstGeom>
        </p:spPr>
      </p:pic>
    </p:spTree>
    <p:extLst>
      <p:ext uri="{BB962C8B-B14F-4D97-AF65-F5344CB8AC3E}">
        <p14:creationId xmlns:p14="http://schemas.microsoft.com/office/powerpoint/2010/main" val="1103635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F3AD7-79A0-BA23-81C3-49B9058BEB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108EA9-AEC3-40F9-F40C-D08E2181B0A2}"/>
              </a:ext>
            </a:extLst>
          </p:cNvPr>
          <p:cNvSpPr>
            <a:spLocks noGrp="1"/>
          </p:cNvSpPr>
          <p:nvPr>
            <p:ph type="body" sz="quarter" idx="12"/>
          </p:nvPr>
        </p:nvSpPr>
        <p:spPr/>
        <p:txBody>
          <a:bodyPr>
            <a:normAutofit lnSpcReduction="10000"/>
          </a:bodyPr>
          <a:lstStyle/>
          <a:p>
            <a:r>
              <a:rPr lang="en-US" dirty="0"/>
              <a:t>The Role of Artifacts in </a:t>
            </a:r>
            <a:r>
              <a:rPr lang="en-US" dirty="0" err="1"/>
              <a:t>MLFlow</a:t>
            </a:r>
            <a:endParaRPr lang="en-IN" dirty="0"/>
          </a:p>
        </p:txBody>
      </p:sp>
      <p:sp>
        <p:nvSpPr>
          <p:cNvPr id="3" name="Text Placeholder 2">
            <a:extLst>
              <a:ext uri="{FF2B5EF4-FFF2-40B4-BE49-F238E27FC236}">
                <a16:creationId xmlns:a16="http://schemas.microsoft.com/office/drawing/2014/main" id="{0B2CDEE0-524B-BC7B-61E7-37B664EA1646}"/>
              </a:ext>
            </a:extLst>
          </p:cNvPr>
          <p:cNvSpPr>
            <a:spLocks noGrp="1"/>
          </p:cNvSpPr>
          <p:nvPr>
            <p:ph type="body" sz="quarter" idx="13"/>
          </p:nvPr>
        </p:nvSpPr>
        <p:spPr/>
        <p:txBody>
          <a:bodyPr/>
          <a:lstStyle/>
          <a:p>
            <a:r>
              <a:rPr lang="en-IN" dirty="0"/>
              <a:t>What are Artifacts?</a:t>
            </a:r>
          </a:p>
        </p:txBody>
      </p:sp>
      <p:sp>
        <p:nvSpPr>
          <p:cNvPr id="5" name="TextBox 4">
            <a:extLst>
              <a:ext uri="{FF2B5EF4-FFF2-40B4-BE49-F238E27FC236}">
                <a16:creationId xmlns:a16="http://schemas.microsoft.com/office/drawing/2014/main" id="{95610549-5D07-CEE9-D9B3-583033424D7A}"/>
              </a:ext>
            </a:extLst>
          </p:cNvPr>
          <p:cNvSpPr txBox="1"/>
          <p:nvPr/>
        </p:nvSpPr>
        <p:spPr>
          <a:xfrm>
            <a:off x="447129" y="1597769"/>
            <a:ext cx="11297743" cy="1528111"/>
          </a:xfrm>
          <a:prstGeom prst="rect">
            <a:avLst/>
          </a:prstGeom>
          <a:noFill/>
          <a:ln>
            <a:noFill/>
          </a:ln>
        </p:spPr>
        <p:txBody>
          <a:bodyPr wrap="square">
            <a:spAutoFit/>
          </a:bodyPr>
          <a:lstStyle/>
          <a:p>
            <a:pPr>
              <a:lnSpc>
                <a:spcPct val="150000"/>
              </a:lnSpc>
            </a:pPr>
            <a:r>
              <a:rPr lang="en-IN" sz="1600" dirty="0"/>
              <a:t>Artifacts in </a:t>
            </a:r>
            <a:r>
              <a:rPr lang="en-IN" sz="1600" dirty="0" err="1"/>
              <a:t>MLFlow</a:t>
            </a:r>
            <a:r>
              <a:rPr lang="en-IN" sz="1600" dirty="0"/>
              <a:t> are important files generated during model training, such as model files, evaluation reports, and logs.</a:t>
            </a:r>
          </a:p>
          <a:p>
            <a:pPr>
              <a:lnSpc>
                <a:spcPct val="150000"/>
              </a:lnSpc>
            </a:pPr>
            <a:endParaRPr lang="en-IN" sz="1600" b="1" dirty="0"/>
          </a:p>
          <a:p>
            <a:pPr>
              <a:lnSpc>
                <a:spcPct val="150000"/>
              </a:lnSpc>
            </a:pPr>
            <a:r>
              <a:rPr lang="en-IN" sz="1600" b="1" dirty="0"/>
              <a:t>Significance:</a:t>
            </a:r>
          </a:p>
        </p:txBody>
      </p:sp>
      <p:graphicFrame>
        <p:nvGraphicFramePr>
          <p:cNvPr id="7" name="Diagram 6">
            <a:extLst>
              <a:ext uri="{FF2B5EF4-FFF2-40B4-BE49-F238E27FC236}">
                <a16:creationId xmlns:a16="http://schemas.microsoft.com/office/drawing/2014/main" id="{A6E8F206-E531-1ECB-9B74-3AEFBA8976A9}"/>
              </a:ext>
            </a:extLst>
          </p:cNvPr>
          <p:cNvGraphicFramePr/>
          <p:nvPr/>
        </p:nvGraphicFramePr>
        <p:xfrm>
          <a:off x="556800" y="3041886"/>
          <a:ext cx="10176000" cy="230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33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08E8-7DBA-5BCE-81ED-21BE093ED67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A9EF0BA-F694-0116-F678-66CB7E8FD142}"/>
              </a:ext>
            </a:extLst>
          </p:cNvPr>
          <p:cNvSpPr>
            <a:spLocks noGrp="1"/>
          </p:cNvSpPr>
          <p:nvPr>
            <p:ph type="body" sz="quarter" idx="12"/>
          </p:nvPr>
        </p:nvSpPr>
        <p:spPr/>
        <p:txBody>
          <a:bodyPr>
            <a:normAutofit lnSpcReduction="10000"/>
          </a:bodyPr>
          <a:lstStyle/>
          <a:p>
            <a:r>
              <a:rPr lang="en-US" dirty="0"/>
              <a:t>Automating Model Retraining with </a:t>
            </a:r>
            <a:r>
              <a:rPr lang="en-US" dirty="0" err="1"/>
              <a:t>MLFlow</a:t>
            </a:r>
            <a:endParaRPr lang="en-IN" dirty="0"/>
          </a:p>
        </p:txBody>
      </p:sp>
      <p:sp>
        <p:nvSpPr>
          <p:cNvPr id="5" name="TextBox 4">
            <a:extLst>
              <a:ext uri="{FF2B5EF4-FFF2-40B4-BE49-F238E27FC236}">
                <a16:creationId xmlns:a16="http://schemas.microsoft.com/office/drawing/2014/main" id="{9DF1A497-986C-81C4-53AC-B226DB9B12FB}"/>
              </a:ext>
            </a:extLst>
          </p:cNvPr>
          <p:cNvSpPr txBox="1"/>
          <p:nvPr/>
        </p:nvSpPr>
        <p:spPr>
          <a:xfrm>
            <a:off x="441686" y="1708856"/>
            <a:ext cx="11308628" cy="3005438"/>
          </a:xfrm>
          <a:prstGeom prst="rect">
            <a:avLst/>
          </a:prstGeom>
          <a:noFill/>
          <a:ln>
            <a:noFill/>
          </a:ln>
        </p:spPr>
        <p:txBody>
          <a:bodyPr wrap="square">
            <a:spAutoFit/>
          </a:bodyPr>
          <a:lstStyle/>
          <a:p>
            <a:pPr marL="228594" indent="-228594">
              <a:lnSpc>
                <a:spcPct val="150000"/>
              </a:lnSpc>
              <a:buFont typeface="Arial" panose="020B0604020202020204" pitchFamily="34" charset="0"/>
              <a:buChar char="•"/>
            </a:pPr>
            <a:r>
              <a:rPr lang="en-IN" sz="1600" dirty="0"/>
              <a:t>Model Retraining: Automate the retraining process by integrating </a:t>
            </a:r>
            <a:r>
              <a:rPr lang="en-IN" sz="1600" dirty="0" err="1"/>
              <a:t>MLFlow</a:t>
            </a:r>
            <a:r>
              <a:rPr lang="en-IN" sz="1600" dirty="0"/>
              <a:t> with scheduling tools like Airflow, Kubeflow, or </a:t>
            </a:r>
            <a:r>
              <a:rPr lang="en-IN" sz="1600" dirty="0" err="1"/>
              <a:t>MLFlow’s</a:t>
            </a:r>
            <a:r>
              <a:rPr lang="en-IN" sz="1600" dirty="0"/>
              <a:t> native scheduler.</a:t>
            </a:r>
          </a:p>
          <a:p>
            <a:pPr>
              <a:lnSpc>
                <a:spcPct val="150000"/>
              </a:lnSpc>
            </a:pPr>
            <a:endParaRPr lang="en-IN" sz="1600" dirty="0"/>
          </a:p>
          <a:p>
            <a:pPr marL="228594" indent="-228594">
              <a:lnSpc>
                <a:spcPct val="150000"/>
              </a:lnSpc>
              <a:buFont typeface="Arial" panose="020B0604020202020204" pitchFamily="34" charset="0"/>
              <a:buChar char="•"/>
            </a:pPr>
            <a:r>
              <a:rPr lang="en-IN" sz="1600" dirty="0"/>
              <a:t>Triggering Retraining: Automatically trigger retraining based on data drift, model performance degradation, or regular time intervals.</a:t>
            </a:r>
          </a:p>
          <a:p>
            <a:pPr>
              <a:lnSpc>
                <a:spcPct val="150000"/>
              </a:lnSpc>
            </a:pPr>
            <a:endParaRPr lang="en-IN" sz="1600" dirty="0"/>
          </a:p>
          <a:p>
            <a:pPr>
              <a:lnSpc>
                <a:spcPct val="150000"/>
              </a:lnSpc>
            </a:pPr>
            <a:r>
              <a:rPr lang="en-IN" sz="1600" b="1" dirty="0"/>
              <a:t>Use Case</a:t>
            </a:r>
            <a:endParaRPr lang="en-IN" sz="1600" dirty="0"/>
          </a:p>
          <a:p>
            <a:pPr marL="228594" indent="-228594">
              <a:lnSpc>
                <a:spcPct val="150000"/>
              </a:lnSpc>
              <a:buFont typeface="Arial" panose="020B0604020202020204" pitchFamily="34" charset="0"/>
              <a:buChar char="•"/>
            </a:pPr>
            <a:r>
              <a:rPr lang="en-IN" sz="1600" dirty="0"/>
              <a:t>Retrain models with updated data sets to maintain model accuracy and relevance.</a:t>
            </a:r>
          </a:p>
        </p:txBody>
      </p:sp>
    </p:spTree>
    <p:extLst>
      <p:ext uri="{BB962C8B-B14F-4D97-AF65-F5344CB8AC3E}">
        <p14:creationId xmlns:p14="http://schemas.microsoft.com/office/powerpoint/2010/main" val="188429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06FB-BDC0-1D8F-047A-C624A8FE9392}"/>
              </a:ext>
            </a:extLst>
          </p:cNvPr>
          <p:cNvSpPr>
            <a:spLocks noGrp="1"/>
          </p:cNvSpPr>
          <p:nvPr>
            <p:ph type="title"/>
          </p:nvPr>
        </p:nvSpPr>
        <p:spPr/>
        <p:txBody>
          <a:bodyPr>
            <a:normAutofit fontScale="90000"/>
          </a:bodyPr>
          <a:lstStyle/>
          <a:p>
            <a:endParaRPr lang="en-US"/>
          </a:p>
        </p:txBody>
      </p:sp>
      <p:grpSp>
        <p:nvGrpSpPr>
          <p:cNvPr id="17" name="Group 16">
            <a:extLst>
              <a:ext uri="{FF2B5EF4-FFF2-40B4-BE49-F238E27FC236}">
                <a16:creationId xmlns:a16="http://schemas.microsoft.com/office/drawing/2014/main" id="{6B7FCC0F-A3E9-C109-C85F-A0D60C1BE5F7}"/>
              </a:ext>
            </a:extLst>
          </p:cNvPr>
          <p:cNvGrpSpPr/>
          <p:nvPr/>
        </p:nvGrpSpPr>
        <p:grpSpPr>
          <a:xfrm>
            <a:off x="1329397" y="1204419"/>
            <a:ext cx="2734560" cy="541080"/>
            <a:chOff x="1329397" y="1204419"/>
            <a:chExt cx="2734560" cy="5410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94B2927-9D56-155F-A54A-4DBD4BF94B16}"/>
                    </a:ext>
                  </a:extLst>
                </p14:cNvPr>
                <p14:cNvContentPartPr/>
                <p14:nvPr/>
              </p14:nvContentPartPr>
              <p14:xfrm>
                <a:off x="1329397" y="1301619"/>
                <a:ext cx="274320" cy="402480"/>
              </p14:xfrm>
            </p:contentPart>
          </mc:Choice>
          <mc:Fallback xmlns="">
            <p:pic>
              <p:nvPicPr>
                <p:cNvPr id="4" name="Ink 3">
                  <a:extLst>
                    <a:ext uri="{FF2B5EF4-FFF2-40B4-BE49-F238E27FC236}">
                      <a16:creationId xmlns:a16="http://schemas.microsoft.com/office/drawing/2014/main" id="{A94B2927-9D56-155F-A54A-4DBD4BF94B16}"/>
                    </a:ext>
                  </a:extLst>
                </p:cNvPr>
                <p:cNvPicPr/>
                <p:nvPr/>
              </p:nvPicPr>
              <p:blipFill>
                <a:blip r:embed="rId3"/>
                <a:stretch>
                  <a:fillRect/>
                </a:stretch>
              </p:blipFill>
              <p:spPr>
                <a:xfrm>
                  <a:off x="1320757" y="1292619"/>
                  <a:ext cx="2919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A3684DD-E15D-6489-7291-7E530FDE06F1}"/>
                    </a:ext>
                  </a:extLst>
                </p14:cNvPr>
                <p14:cNvContentPartPr/>
                <p14:nvPr/>
              </p14:nvContentPartPr>
              <p14:xfrm>
                <a:off x="1614877" y="1513659"/>
                <a:ext cx="192960" cy="181080"/>
              </p14:xfrm>
            </p:contentPart>
          </mc:Choice>
          <mc:Fallback xmlns="">
            <p:pic>
              <p:nvPicPr>
                <p:cNvPr id="5" name="Ink 4">
                  <a:extLst>
                    <a:ext uri="{FF2B5EF4-FFF2-40B4-BE49-F238E27FC236}">
                      <a16:creationId xmlns:a16="http://schemas.microsoft.com/office/drawing/2014/main" id="{DA3684DD-E15D-6489-7291-7E530FDE06F1}"/>
                    </a:ext>
                  </a:extLst>
                </p:cNvPr>
                <p:cNvPicPr/>
                <p:nvPr/>
              </p:nvPicPr>
              <p:blipFill>
                <a:blip r:embed="rId5"/>
                <a:stretch>
                  <a:fillRect/>
                </a:stretch>
              </p:blipFill>
              <p:spPr>
                <a:xfrm>
                  <a:off x="1606237" y="1504659"/>
                  <a:ext cx="210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64FD4BE-400E-D296-3012-C16643E294A6}"/>
                    </a:ext>
                  </a:extLst>
                </p14:cNvPr>
                <p14:cNvContentPartPr/>
                <p14:nvPr/>
              </p14:nvContentPartPr>
              <p14:xfrm>
                <a:off x="1871197" y="1451379"/>
                <a:ext cx="145800" cy="193320"/>
              </p14:xfrm>
            </p:contentPart>
          </mc:Choice>
          <mc:Fallback xmlns="">
            <p:pic>
              <p:nvPicPr>
                <p:cNvPr id="6" name="Ink 5">
                  <a:extLst>
                    <a:ext uri="{FF2B5EF4-FFF2-40B4-BE49-F238E27FC236}">
                      <a16:creationId xmlns:a16="http://schemas.microsoft.com/office/drawing/2014/main" id="{C64FD4BE-400E-D296-3012-C16643E294A6}"/>
                    </a:ext>
                  </a:extLst>
                </p:cNvPr>
                <p:cNvPicPr/>
                <p:nvPr/>
              </p:nvPicPr>
              <p:blipFill>
                <a:blip r:embed="rId7"/>
                <a:stretch>
                  <a:fillRect/>
                </a:stretch>
              </p:blipFill>
              <p:spPr>
                <a:xfrm>
                  <a:off x="1862197" y="1442379"/>
                  <a:ext cx="1634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CA136CE-6225-9762-1D53-DEB0851F2208}"/>
                    </a:ext>
                  </a:extLst>
                </p14:cNvPr>
                <p14:cNvContentPartPr/>
                <p14:nvPr/>
              </p14:nvContentPartPr>
              <p14:xfrm>
                <a:off x="2073877" y="1472259"/>
                <a:ext cx="129240" cy="188280"/>
              </p14:xfrm>
            </p:contentPart>
          </mc:Choice>
          <mc:Fallback xmlns="">
            <p:pic>
              <p:nvPicPr>
                <p:cNvPr id="7" name="Ink 6">
                  <a:extLst>
                    <a:ext uri="{FF2B5EF4-FFF2-40B4-BE49-F238E27FC236}">
                      <a16:creationId xmlns:a16="http://schemas.microsoft.com/office/drawing/2014/main" id="{ACA136CE-6225-9762-1D53-DEB0851F2208}"/>
                    </a:ext>
                  </a:extLst>
                </p:cNvPr>
                <p:cNvPicPr/>
                <p:nvPr/>
              </p:nvPicPr>
              <p:blipFill>
                <a:blip r:embed="rId9"/>
                <a:stretch>
                  <a:fillRect/>
                </a:stretch>
              </p:blipFill>
              <p:spPr>
                <a:xfrm>
                  <a:off x="2065237" y="1463619"/>
                  <a:ext cx="146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9910820-ADA1-F805-843B-5B21AF9AF34B}"/>
                    </a:ext>
                  </a:extLst>
                </p14:cNvPr>
                <p14:cNvContentPartPr/>
                <p14:nvPr/>
              </p14:nvContentPartPr>
              <p14:xfrm>
                <a:off x="2289877" y="1258779"/>
                <a:ext cx="93600" cy="342720"/>
              </p14:xfrm>
            </p:contentPart>
          </mc:Choice>
          <mc:Fallback xmlns="">
            <p:pic>
              <p:nvPicPr>
                <p:cNvPr id="8" name="Ink 7">
                  <a:extLst>
                    <a:ext uri="{FF2B5EF4-FFF2-40B4-BE49-F238E27FC236}">
                      <a16:creationId xmlns:a16="http://schemas.microsoft.com/office/drawing/2014/main" id="{B9910820-ADA1-F805-843B-5B21AF9AF34B}"/>
                    </a:ext>
                  </a:extLst>
                </p:cNvPr>
                <p:cNvPicPr/>
                <p:nvPr/>
              </p:nvPicPr>
              <p:blipFill>
                <a:blip r:embed="rId11"/>
                <a:stretch>
                  <a:fillRect/>
                </a:stretch>
              </p:blipFill>
              <p:spPr>
                <a:xfrm>
                  <a:off x="2281237" y="1249779"/>
                  <a:ext cx="111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1D68A409-F1BC-18D0-5118-84B20C961BD4}"/>
                    </a:ext>
                  </a:extLst>
                </p14:cNvPr>
                <p14:cNvContentPartPr/>
                <p14:nvPr/>
              </p14:nvContentPartPr>
              <p14:xfrm>
                <a:off x="2403997" y="1474059"/>
                <a:ext cx="207720" cy="128520"/>
              </p14:xfrm>
            </p:contentPart>
          </mc:Choice>
          <mc:Fallback xmlns="">
            <p:pic>
              <p:nvPicPr>
                <p:cNvPr id="9" name="Ink 8">
                  <a:extLst>
                    <a:ext uri="{FF2B5EF4-FFF2-40B4-BE49-F238E27FC236}">
                      <a16:creationId xmlns:a16="http://schemas.microsoft.com/office/drawing/2014/main" id="{1D68A409-F1BC-18D0-5118-84B20C961BD4}"/>
                    </a:ext>
                  </a:extLst>
                </p:cNvPr>
                <p:cNvPicPr/>
                <p:nvPr/>
              </p:nvPicPr>
              <p:blipFill>
                <a:blip r:embed="rId13"/>
                <a:stretch>
                  <a:fillRect/>
                </a:stretch>
              </p:blipFill>
              <p:spPr>
                <a:xfrm>
                  <a:off x="2395357" y="1465059"/>
                  <a:ext cx="225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4C9A3BD-2F0F-7F42-A20F-68A585DA1370}"/>
                    </a:ext>
                  </a:extLst>
                </p14:cNvPr>
                <p14:cNvContentPartPr/>
                <p14:nvPr/>
              </p14:nvContentPartPr>
              <p14:xfrm>
                <a:off x="2639797" y="1388379"/>
                <a:ext cx="238680" cy="357120"/>
              </p14:xfrm>
            </p:contentPart>
          </mc:Choice>
          <mc:Fallback xmlns="">
            <p:pic>
              <p:nvPicPr>
                <p:cNvPr id="10" name="Ink 9">
                  <a:extLst>
                    <a:ext uri="{FF2B5EF4-FFF2-40B4-BE49-F238E27FC236}">
                      <a16:creationId xmlns:a16="http://schemas.microsoft.com/office/drawing/2014/main" id="{D4C9A3BD-2F0F-7F42-A20F-68A585DA1370}"/>
                    </a:ext>
                  </a:extLst>
                </p:cNvPr>
                <p:cNvPicPr/>
                <p:nvPr/>
              </p:nvPicPr>
              <p:blipFill>
                <a:blip r:embed="rId15"/>
                <a:stretch>
                  <a:fillRect/>
                </a:stretch>
              </p:blipFill>
              <p:spPr>
                <a:xfrm>
                  <a:off x="2631157" y="1379379"/>
                  <a:ext cx="256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B5C1BB3-43E9-46F6-3FB5-4E086AF047F5}"/>
                    </a:ext>
                  </a:extLst>
                </p14:cNvPr>
                <p14:cNvContentPartPr/>
                <p14:nvPr/>
              </p14:nvContentPartPr>
              <p14:xfrm>
                <a:off x="2921317" y="1386579"/>
                <a:ext cx="382320" cy="177840"/>
              </p14:xfrm>
            </p:contentPart>
          </mc:Choice>
          <mc:Fallback xmlns="">
            <p:pic>
              <p:nvPicPr>
                <p:cNvPr id="12" name="Ink 11">
                  <a:extLst>
                    <a:ext uri="{FF2B5EF4-FFF2-40B4-BE49-F238E27FC236}">
                      <a16:creationId xmlns:a16="http://schemas.microsoft.com/office/drawing/2014/main" id="{AB5C1BB3-43E9-46F6-3FB5-4E086AF047F5}"/>
                    </a:ext>
                  </a:extLst>
                </p:cNvPr>
                <p:cNvPicPr/>
                <p:nvPr/>
              </p:nvPicPr>
              <p:blipFill>
                <a:blip r:embed="rId17"/>
                <a:stretch>
                  <a:fillRect/>
                </a:stretch>
              </p:blipFill>
              <p:spPr>
                <a:xfrm>
                  <a:off x="2912677" y="1377579"/>
                  <a:ext cx="39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ACF54579-AFE0-7606-38B5-B3DB098A0C3A}"/>
                    </a:ext>
                  </a:extLst>
                </p14:cNvPr>
                <p14:cNvContentPartPr/>
                <p14:nvPr/>
              </p14:nvContentPartPr>
              <p14:xfrm>
                <a:off x="3364837" y="1350939"/>
                <a:ext cx="231120" cy="193320"/>
              </p14:xfrm>
            </p:contentPart>
          </mc:Choice>
          <mc:Fallback xmlns="">
            <p:pic>
              <p:nvPicPr>
                <p:cNvPr id="13" name="Ink 12">
                  <a:extLst>
                    <a:ext uri="{FF2B5EF4-FFF2-40B4-BE49-F238E27FC236}">
                      <a16:creationId xmlns:a16="http://schemas.microsoft.com/office/drawing/2014/main" id="{ACF54579-AFE0-7606-38B5-B3DB098A0C3A}"/>
                    </a:ext>
                  </a:extLst>
                </p:cNvPr>
                <p:cNvPicPr/>
                <p:nvPr/>
              </p:nvPicPr>
              <p:blipFill>
                <a:blip r:embed="rId19"/>
                <a:stretch>
                  <a:fillRect/>
                </a:stretch>
              </p:blipFill>
              <p:spPr>
                <a:xfrm>
                  <a:off x="3356197" y="1342299"/>
                  <a:ext cx="2487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5AA1B72-7391-774F-33CC-4435F4747A24}"/>
                    </a:ext>
                  </a:extLst>
                </p14:cNvPr>
                <p14:cNvContentPartPr/>
                <p14:nvPr/>
              </p14:nvContentPartPr>
              <p14:xfrm>
                <a:off x="3617917" y="1367859"/>
                <a:ext cx="195120" cy="164880"/>
              </p14:xfrm>
            </p:contentPart>
          </mc:Choice>
          <mc:Fallback xmlns="">
            <p:pic>
              <p:nvPicPr>
                <p:cNvPr id="14" name="Ink 13">
                  <a:extLst>
                    <a:ext uri="{FF2B5EF4-FFF2-40B4-BE49-F238E27FC236}">
                      <a16:creationId xmlns:a16="http://schemas.microsoft.com/office/drawing/2014/main" id="{85AA1B72-7391-774F-33CC-4435F4747A24}"/>
                    </a:ext>
                  </a:extLst>
                </p:cNvPr>
                <p:cNvPicPr/>
                <p:nvPr/>
              </p:nvPicPr>
              <p:blipFill>
                <a:blip r:embed="rId21"/>
                <a:stretch>
                  <a:fillRect/>
                </a:stretch>
              </p:blipFill>
              <p:spPr>
                <a:xfrm>
                  <a:off x="3608917" y="1359219"/>
                  <a:ext cx="2127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3F280BA-8BB4-A631-2345-1CB9BD9F793E}"/>
                    </a:ext>
                  </a:extLst>
                </p14:cNvPr>
                <p14:cNvContentPartPr/>
                <p14:nvPr/>
              </p14:nvContentPartPr>
              <p14:xfrm>
                <a:off x="3880357" y="1204419"/>
                <a:ext cx="63720" cy="314640"/>
              </p14:xfrm>
            </p:contentPart>
          </mc:Choice>
          <mc:Fallback xmlns="">
            <p:pic>
              <p:nvPicPr>
                <p:cNvPr id="15" name="Ink 14">
                  <a:extLst>
                    <a:ext uri="{FF2B5EF4-FFF2-40B4-BE49-F238E27FC236}">
                      <a16:creationId xmlns:a16="http://schemas.microsoft.com/office/drawing/2014/main" id="{D3F280BA-8BB4-A631-2345-1CB9BD9F793E}"/>
                    </a:ext>
                  </a:extLst>
                </p:cNvPr>
                <p:cNvPicPr/>
                <p:nvPr/>
              </p:nvPicPr>
              <p:blipFill>
                <a:blip r:embed="rId23"/>
                <a:stretch>
                  <a:fillRect/>
                </a:stretch>
              </p:blipFill>
              <p:spPr>
                <a:xfrm>
                  <a:off x="3871717" y="1195779"/>
                  <a:ext cx="81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D93045A9-2D74-A5B0-0C89-D0F4F5F797A0}"/>
                    </a:ext>
                  </a:extLst>
                </p14:cNvPr>
                <p14:cNvContentPartPr/>
                <p14:nvPr/>
              </p14:nvContentPartPr>
              <p14:xfrm>
                <a:off x="3871717" y="1363179"/>
                <a:ext cx="192240" cy="43920"/>
              </p14:xfrm>
            </p:contentPart>
          </mc:Choice>
          <mc:Fallback xmlns="">
            <p:pic>
              <p:nvPicPr>
                <p:cNvPr id="16" name="Ink 15">
                  <a:extLst>
                    <a:ext uri="{FF2B5EF4-FFF2-40B4-BE49-F238E27FC236}">
                      <a16:creationId xmlns:a16="http://schemas.microsoft.com/office/drawing/2014/main" id="{D93045A9-2D74-A5B0-0C89-D0F4F5F797A0}"/>
                    </a:ext>
                  </a:extLst>
                </p:cNvPr>
                <p:cNvPicPr/>
                <p:nvPr/>
              </p:nvPicPr>
              <p:blipFill>
                <a:blip r:embed="rId25"/>
                <a:stretch>
                  <a:fillRect/>
                </a:stretch>
              </p:blipFill>
              <p:spPr>
                <a:xfrm>
                  <a:off x="3863077" y="1354539"/>
                  <a:ext cx="209880" cy="6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8327E735-9FC1-2ECB-9403-77CABA1DFA87}"/>
                  </a:ext>
                </a:extLst>
              </p14:cNvPr>
              <p14:cNvContentPartPr/>
              <p14:nvPr/>
            </p14:nvContentPartPr>
            <p14:xfrm>
              <a:off x="4831117" y="1286859"/>
              <a:ext cx="167400" cy="3532320"/>
            </p14:xfrm>
          </p:contentPart>
        </mc:Choice>
        <mc:Fallback xmlns="">
          <p:pic>
            <p:nvPicPr>
              <p:cNvPr id="18" name="Ink 17">
                <a:extLst>
                  <a:ext uri="{FF2B5EF4-FFF2-40B4-BE49-F238E27FC236}">
                    <a16:creationId xmlns:a16="http://schemas.microsoft.com/office/drawing/2014/main" id="{8327E735-9FC1-2ECB-9403-77CABA1DFA87}"/>
                  </a:ext>
                </a:extLst>
              </p:cNvPr>
              <p:cNvPicPr/>
              <p:nvPr/>
            </p:nvPicPr>
            <p:blipFill>
              <a:blip r:embed="rId27"/>
              <a:stretch>
                <a:fillRect/>
              </a:stretch>
            </p:blipFill>
            <p:spPr>
              <a:xfrm>
                <a:off x="4822117" y="1277859"/>
                <a:ext cx="185040" cy="3549960"/>
              </a:xfrm>
              <a:prstGeom prst="rect">
                <a:avLst/>
              </a:prstGeom>
            </p:spPr>
          </p:pic>
        </mc:Fallback>
      </mc:AlternateContent>
      <p:grpSp>
        <p:nvGrpSpPr>
          <p:cNvPr id="29" name="Group 28">
            <a:extLst>
              <a:ext uri="{FF2B5EF4-FFF2-40B4-BE49-F238E27FC236}">
                <a16:creationId xmlns:a16="http://schemas.microsoft.com/office/drawing/2014/main" id="{314DAC88-7968-432C-F226-43CFFA985BB0}"/>
              </a:ext>
            </a:extLst>
          </p:cNvPr>
          <p:cNvGrpSpPr/>
          <p:nvPr/>
        </p:nvGrpSpPr>
        <p:grpSpPr>
          <a:xfrm>
            <a:off x="5417197" y="1141779"/>
            <a:ext cx="2305080" cy="693720"/>
            <a:chOff x="5417197" y="1141779"/>
            <a:chExt cx="2305080" cy="693720"/>
          </a:xfrm>
        </p:grpSpPr>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F222ACA-9993-37DB-4F45-B588FF8DC595}"/>
                    </a:ext>
                  </a:extLst>
                </p14:cNvPr>
                <p14:cNvContentPartPr/>
                <p14:nvPr/>
              </p14:nvContentPartPr>
              <p14:xfrm>
                <a:off x="5417197" y="1464699"/>
                <a:ext cx="281520" cy="232200"/>
              </p14:xfrm>
            </p:contentPart>
          </mc:Choice>
          <mc:Fallback xmlns="">
            <p:pic>
              <p:nvPicPr>
                <p:cNvPr id="19" name="Ink 18">
                  <a:extLst>
                    <a:ext uri="{FF2B5EF4-FFF2-40B4-BE49-F238E27FC236}">
                      <a16:creationId xmlns:a16="http://schemas.microsoft.com/office/drawing/2014/main" id="{4F222ACA-9993-37DB-4F45-B588FF8DC595}"/>
                    </a:ext>
                  </a:extLst>
                </p:cNvPr>
                <p:cNvPicPr/>
                <p:nvPr/>
              </p:nvPicPr>
              <p:blipFill>
                <a:blip r:embed="rId29"/>
                <a:stretch>
                  <a:fillRect/>
                </a:stretch>
              </p:blipFill>
              <p:spPr>
                <a:xfrm>
                  <a:off x="5408197" y="1455699"/>
                  <a:ext cx="2991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A62A964-68FE-79A1-5AB0-2E3458FD6896}"/>
                    </a:ext>
                  </a:extLst>
                </p14:cNvPr>
                <p14:cNvContentPartPr/>
                <p14:nvPr/>
              </p14:nvContentPartPr>
              <p14:xfrm>
                <a:off x="5684317" y="1476579"/>
                <a:ext cx="266040" cy="169920"/>
              </p14:xfrm>
            </p:contentPart>
          </mc:Choice>
          <mc:Fallback xmlns="">
            <p:pic>
              <p:nvPicPr>
                <p:cNvPr id="20" name="Ink 19">
                  <a:extLst>
                    <a:ext uri="{FF2B5EF4-FFF2-40B4-BE49-F238E27FC236}">
                      <a16:creationId xmlns:a16="http://schemas.microsoft.com/office/drawing/2014/main" id="{7A62A964-68FE-79A1-5AB0-2E3458FD6896}"/>
                    </a:ext>
                  </a:extLst>
                </p:cNvPr>
                <p:cNvPicPr/>
                <p:nvPr/>
              </p:nvPicPr>
              <p:blipFill>
                <a:blip r:embed="rId31"/>
                <a:stretch>
                  <a:fillRect/>
                </a:stretch>
              </p:blipFill>
              <p:spPr>
                <a:xfrm>
                  <a:off x="5675677" y="1467939"/>
                  <a:ext cx="283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5A8D7C25-487C-029A-8E42-74DD2592D44A}"/>
                    </a:ext>
                  </a:extLst>
                </p14:cNvPr>
                <p14:cNvContentPartPr/>
                <p14:nvPr/>
              </p14:nvContentPartPr>
              <p14:xfrm>
                <a:off x="5948557" y="1302339"/>
                <a:ext cx="596160" cy="533160"/>
              </p14:xfrm>
            </p:contentPart>
          </mc:Choice>
          <mc:Fallback xmlns="">
            <p:pic>
              <p:nvPicPr>
                <p:cNvPr id="21" name="Ink 20">
                  <a:extLst>
                    <a:ext uri="{FF2B5EF4-FFF2-40B4-BE49-F238E27FC236}">
                      <a16:creationId xmlns:a16="http://schemas.microsoft.com/office/drawing/2014/main" id="{5A8D7C25-487C-029A-8E42-74DD2592D44A}"/>
                    </a:ext>
                  </a:extLst>
                </p:cNvPr>
                <p:cNvPicPr/>
                <p:nvPr/>
              </p:nvPicPr>
              <p:blipFill>
                <a:blip r:embed="rId33"/>
                <a:stretch>
                  <a:fillRect/>
                </a:stretch>
              </p:blipFill>
              <p:spPr>
                <a:xfrm>
                  <a:off x="5939557" y="1293339"/>
                  <a:ext cx="61380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60E2082-820C-AF0D-AFB0-F7C89B771C4E}"/>
                    </a:ext>
                  </a:extLst>
                </p14:cNvPr>
                <p14:cNvContentPartPr/>
                <p14:nvPr/>
              </p14:nvContentPartPr>
              <p14:xfrm>
                <a:off x="6675757" y="1430499"/>
                <a:ext cx="300600" cy="123120"/>
              </p14:xfrm>
            </p:contentPart>
          </mc:Choice>
          <mc:Fallback xmlns="">
            <p:pic>
              <p:nvPicPr>
                <p:cNvPr id="22" name="Ink 21">
                  <a:extLst>
                    <a:ext uri="{FF2B5EF4-FFF2-40B4-BE49-F238E27FC236}">
                      <a16:creationId xmlns:a16="http://schemas.microsoft.com/office/drawing/2014/main" id="{A60E2082-820C-AF0D-AFB0-F7C89B771C4E}"/>
                    </a:ext>
                  </a:extLst>
                </p:cNvPr>
                <p:cNvPicPr/>
                <p:nvPr/>
              </p:nvPicPr>
              <p:blipFill>
                <a:blip r:embed="rId35"/>
                <a:stretch>
                  <a:fillRect/>
                </a:stretch>
              </p:blipFill>
              <p:spPr>
                <a:xfrm>
                  <a:off x="6667117" y="1421859"/>
                  <a:ext cx="3182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3537B78E-2365-246F-D193-33664396E562}"/>
                    </a:ext>
                  </a:extLst>
                </p14:cNvPr>
                <p14:cNvContentPartPr/>
                <p14:nvPr/>
              </p14:nvContentPartPr>
              <p14:xfrm>
                <a:off x="7048717" y="1360659"/>
                <a:ext cx="174960" cy="160920"/>
              </p14:xfrm>
            </p:contentPart>
          </mc:Choice>
          <mc:Fallback xmlns="">
            <p:pic>
              <p:nvPicPr>
                <p:cNvPr id="23" name="Ink 22">
                  <a:extLst>
                    <a:ext uri="{FF2B5EF4-FFF2-40B4-BE49-F238E27FC236}">
                      <a16:creationId xmlns:a16="http://schemas.microsoft.com/office/drawing/2014/main" id="{3537B78E-2365-246F-D193-33664396E562}"/>
                    </a:ext>
                  </a:extLst>
                </p:cNvPr>
                <p:cNvPicPr/>
                <p:nvPr/>
              </p:nvPicPr>
              <p:blipFill>
                <a:blip r:embed="rId37"/>
                <a:stretch>
                  <a:fillRect/>
                </a:stretch>
              </p:blipFill>
              <p:spPr>
                <a:xfrm>
                  <a:off x="7039717" y="1352019"/>
                  <a:ext cx="192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E38053BD-FEAF-CCF6-713C-50061030E478}"/>
                    </a:ext>
                  </a:extLst>
                </p14:cNvPr>
                <p14:cNvContentPartPr/>
                <p14:nvPr/>
              </p14:nvContentPartPr>
              <p14:xfrm>
                <a:off x="7247797" y="1373979"/>
                <a:ext cx="199440" cy="131040"/>
              </p14:xfrm>
            </p:contentPart>
          </mc:Choice>
          <mc:Fallback xmlns="">
            <p:pic>
              <p:nvPicPr>
                <p:cNvPr id="24" name="Ink 23">
                  <a:extLst>
                    <a:ext uri="{FF2B5EF4-FFF2-40B4-BE49-F238E27FC236}">
                      <a16:creationId xmlns:a16="http://schemas.microsoft.com/office/drawing/2014/main" id="{E38053BD-FEAF-CCF6-713C-50061030E478}"/>
                    </a:ext>
                  </a:extLst>
                </p:cNvPr>
                <p:cNvPicPr/>
                <p:nvPr/>
              </p:nvPicPr>
              <p:blipFill>
                <a:blip r:embed="rId39"/>
                <a:stretch>
                  <a:fillRect/>
                </a:stretch>
              </p:blipFill>
              <p:spPr>
                <a:xfrm>
                  <a:off x="7239157" y="1365339"/>
                  <a:ext cx="217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5E685FE7-113C-1639-E6FE-D52674D9750C}"/>
                    </a:ext>
                  </a:extLst>
                </p14:cNvPr>
                <p14:cNvContentPartPr/>
                <p14:nvPr/>
              </p14:nvContentPartPr>
              <p14:xfrm>
                <a:off x="7553797" y="1141779"/>
                <a:ext cx="46800" cy="343800"/>
              </p14:xfrm>
            </p:contentPart>
          </mc:Choice>
          <mc:Fallback xmlns="">
            <p:pic>
              <p:nvPicPr>
                <p:cNvPr id="25" name="Ink 24">
                  <a:extLst>
                    <a:ext uri="{FF2B5EF4-FFF2-40B4-BE49-F238E27FC236}">
                      <a16:creationId xmlns:a16="http://schemas.microsoft.com/office/drawing/2014/main" id="{5E685FE7-113C-1639-E6FE-D52674D9750C}"/>
                    </a:ext>
                  </a:extLst>
                </p:cNvPr>
                <p:cNvPicPr/>
                <p:nvPr/>
              </p:nvPicPr>
              <p:blipFill>
                <a:blip r:embed="rId41"/>
                <a:stretch>
                  <a:fillRect/>
                </a:stretch>
              </p:blipFill>
              <p:spPr>
                <a:xfrm>
                  <a:off x="7544797" y="1132779"/>
                  <a:ext cx="644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D7941CEF-0F39-163F-2171-3B7A0EF8232A}"/>
                    </a:ext>
                  </a:extLst>
                </p14:cNvPr>
                <p14:cNvContentPartPr/>
                <p14:nvPr/>
              </p14:nvContentPartPr>
              <p14:xfrm>
                <a:off x="7584757" y="1430499"/>
                <a:ext cx="4320" cy="1080"/>
              </p14:xfrm>
            </p:contentPart>
          </mc:Choice>
          <mc:Fallback xmlns="">
            <p:pic>
              <p:nvPicPr>
                <p:cNvPr id="26" name="Ink 25">
                  <a:extLst>
                    <a:ext uri="{FF2B5EF4-FFF2-40B4-BE49-F238E27FC236}">
                      <a16:creationId xmlns:a16="http://schemas.microsoft.com/office/drawing/2014/main" id="{D7941CEF-0F39-163F-2171-3B7A0EF8232A}"/>
                    </a:ext>
                  </a:extLst>
                </p:cNvPr>
                <p:cNvPicPr/>
                <p:nvPr/>
              </p:nvPicPr>
              <p:blipFill>
                <a:blip r:embed="rId43"/>
                <a:stretch>
                  <a:fillRect/>
                </a:stretch>
              </p:blipFill>
              <p:spPr>
                <a:xfrm>
                  <a:off x="7575757" y="1421859"/>
                  <a:ext cx="219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2D89E6D-A85C-B475-8B9E-808623389546}"/>
                    </a:ext>
                  </a:extLst>
                </p14:cNvPr>
                <p14:cNvContentPartPr/>
                <p14:nvPr/>
              </p14:nvContentPartPr>
              <p14:xfrm>
                <a:off x="7501597" y="1343379"/>
                <a:ext cx="220680" cy="43920"/>
              </p14:xfrm>
            </p:contentPart>
          </mc:Choice>
          <mc:Fallback xmlns="">
            <p:pic>
              <p:nvPicPr>
                <p:cNvPr id="27" name="Ink 26">
                  <a:extLst>
                    <a:ext uri="{FF2B5EF4-FFF2-40B4-BE49-F238E27FC236}">
                      <a16:creationId xmlns:a16="http://schemas.microsoft.com/office/drawing/2014/main" id="{62D89E6D-A85C-B475-8B9E-808623389546}"/>
                    </a:ext>
                  </a:extLst>
                </p:cNvPr>
                <p:cNvPicPr/>
                <p:nvPr/>
              </p:nvPicPr>
              <p:blipFill>
                <a:blip r:embed="rId45"/>
                <a:stretch>
                  <a:fillRect/>
                </a:stretch>
              </p:blipFill>
              <p:spPr>
                <a:xfrm>
                  <a:off x="7492957" y="1334379"/>
                  <a:ext cx="238320" cy="6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10A66A68-279D-7594-5FDF-E8AE5B14078D}"/>
                  </a:ext>
                </a:extLst>
              </p14:cNvPr>
              <p14:cNvContentPartPr/>
              <p14:nvPr/>
            </p14:nvContentPartPr>
            <p14:xfrm>
              <a:off x="8797597" y="1304499"/>
              <a:ext cx="210240" cy="4042800"/>
            </p14:xfrm>
          </p:contentPart>
        </mc:Choice>
        <mc:Fallback xmlns="">
          <p:pic>
            <p:nvPicPr>
              <p:cNvPr id="28" name="Ink 27">
                <a:extLst>
                  <a:ext uri="{FF2B5EF4-FFF2-40B4-BE49-F238E27FC236}">
                    <a16:creationId xmlns:a16="http://schemas.microsoft.com/office/drawing/2014/main" id="{10A66A68-279D-7594-5FDF-E8AE5B14078D}"/>
                  </a:ext>
                </a:extLst>
              </p:cNvPr>
              <p:cNvPicPr/>
              <p:nvPr/>
            </p:nvPicPr>
            <p:blipFill>
              <a:blip r:embed="rId47"/>
              <a:stretch>
                <a:fillRect/>
              </a:stretch>
            </p:blipFill>
            <p:spPr>
              <a:xfrm>
                <a:off x="8788957" y="1295859"/>
                <a:ext cx="227880" cy="4060440"/>
              </a:xfrm>
              <a:prstGeom prst="rect">
                <a:avLst/>
              </a:prstGeom>
            </p:spPr>
          </p:pic>
        </mc:Fallback>
      </mc:AlternateContent>
      <p:grpSp>
        <p:nvGrpSpPr>
          <p:cNvPr id="41" name="Group 40">
            <a:extLst>
              <a:ext uri="{FF2B5EF4-FFF2-40B4-BE49-F238E27FC236}">
                <a16:creationId xmlns:a16="http://schemas.microsoft.com/office/drawing/2014/main" id="{7EBF6E5C-0EFD-CF41-ECC6-A341BCCAAE05}"/>
              </a:ext>
            </a:extLst>
          </p:cNvPr>
          <p:cNvGrpSpPr/>
          <p:nvPr/>
        </p:nvGrpSpPr>
        <p:grpSpPr>
          <a:xfrm>
            <a:off x="9546757" y="1276779"/>
            <a:ext cx="2298240" cy="599400"/>
            <a:chOff x="9546757" y="1276779"/>
            <a:chExt cx="2298240" cy="599400"/>
          </a:xfrm>
        </p:grpSpPr>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89D734D5-92B7-03BB-4F13-5099DE5EA48A}"/>
                    </a:ext>
                  </a:extLst>
                </p14:cNvPr>
                <p14:cNvContentPartPr/>
                <p14:nvPr/>
              </p14:nvContentPartPr>
              <p14:xfrm>
                <a:off x="9546757" y="1368939"/>
                <a:ext cx="383760" cy="292320"/>
              </p14:xfrm>
            </p:contentPart>
          </mc:Choice>
          <mc:Fallback xmlns="">
            <p:pic>
              <p:nvPicPr>
                <p:cNvPr id="30" name="Ink 29">
                  <a:extLst>
                    <a:ext uri="{FF2B5EF4-FFF2-40B4-BE49-F238E27FC236}">
                      <a16:creationId xmlns:a16="http://schemas.microsoft.com/office/drawing/2014/main" id="{89D734D5-92B7-03BB-4F13-5099DE5EA48A}"/>
                    </a:ext>
                  </a:extLst>
                </p:cNvPr>
                <p:cNvPicPr/>
                <p:nvPr/>
              </p:nvPicPr>
              <p:blipFill>
                <a:blip r:embed="rId49"/>
                <a:stretch>
                  <a:fillRect/>
                </a:stretch>
              </p:blipFill>
              <p:spPr>
                <a:xfrm>
                  <a:off x="9537757" y="1359939"/>
                  <a:ext cx="4014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2B8DE2DD-1A63-2291-90B4-02F7D2DC55C3}"/>
                    </a:ext>
                  </a:extLst>
                </p14:cNvPr>
                <p14:cNvContentPartPr/>
                <p14:nvPr/>
              </p14:nvContentPartPr>
              <p14:xfrm>
                <a:off x="9972637" y="1474779"/>
                <a:ext cx="214920" cy="142920"/>
              </p14:xfrm>
            </p:contentPart>
          </mc:Choice>
          <mc:Fallback xmlns="">
            <p:pic>
              <p:nvPicPr>
                <p:cNvPr id="31" name="Ink 30">
                  <a:extLst>
                    <a:ext uri="{FF2B5EF4-FFF2-40B4-BE49-F238E27FC236}">
                      <a16:creationId xmlns:a16="http://schemas.microsoft.com/office/drawing/2014/main" id="{2B8DE2DD-1A63-2291-90B4-02F7D2DC55C3}"/>
                    </a:ext>
                  </a:extLst>
                </p:cNvPr>
                <p:cNvPicPr/>
                <p:nvPr/>
              </p:nvPicPr>
              <p:blipFill>
                <a:blip r:embed="rId51"/>
                <a:stretch>
                  <a:fillRect/>
                </a:stretch>
              </p:blipFill>
              <p:spPr>
                <a:xfrm>
                  <a:off x="9963637" y="1466139"/>
                  <a:ext cx="232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C713EF09-1A5D-A91C-2ED2-1394699B7F46}"/>
                    </a:ext>
                  </a:extLst>
                </p14:cNvPr>
                <p14:cNvContentPartPr/>
                <p14:nvPr/>
              </p14:nvContentPartPr>
              <p14:xfrm>
                <a:off x="10276837" y="1461819"/>
                <a:ext cx="156600" cy="108360"/>
              </p14:xfrm>
            </p:contentPart>
          </mc:Choice>
          <mc:Fallback xmlns="">
            <p:pic>
              <p:nvPicPr>
                <p:cNvPr id="32" name="Ink 31">
                  <a:extLst>
                    <a:ext uri="{FF2B5EF4-FFF2-40B4-BE49-F238E27FC236}">
                      <a16:creationId xmlns:a16="http://schemas.microsoft.com/office/drawing/2014/main" id="{C713EF09-1A5D-A91C-2ED2-1394699B7F46}"/>
                    </a:ext>
                  </a:extLst>
                </p:cNvPr>
                <p:cNvPicPr/>
                <p:nvPr/>
              </p:nvPicPr>
              <p:blipFill>
                <a:blip r:embed="rId53"/>
                <a:stretch>
                  <a:fillRect/>
                </a:stretch>
              </p:blipFill>
              <p:spPr>
                <a:xfrm>
                  <a:off x="10268197" y="1452819"/>
                  <a:ext cx="174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C29A5E56-0C38-0BAF-1863-611B0DC96DF9}"/>
                    </a:ext>
                  </a:extLst>
                </p14:cNvPr>
                <p14:cNvContentPartPr/>
                <p14:nvPr/>
              </p14:nvContentPartPr>
              <p14:xfrm>
                <a:off x="10549357" y="1471899"/>
                <a:ext cx="24840" cy="99720"/>
              </p14:xfrm>
            </p:contentPart>
          </mc:Choice>
          <mc:Fallback xmlns="">
            <p:pic>
              <p:nvPicPr>
                <p:cNvPr id="33" name="Ink 32">
                  <a:extLst>
                    <a:ext uri="{FF2B5EF4-FFF2-40B4-BE49-F238E27FC236}">
                      <a16:creationId xmlns:a16="http://schemas.microsoft.com/office/drawing/2014/main" id="{C29A5E56-0C38-0BAF-1863-611B0DC96DF9}"/>
                    </a:ext>
                  </a:extLst>
                </p:cNvPr>
                <p:cNvPicPr/>
                <p:nvPr/>
              </p:nvPicPr>
              <p:blipFill>
                <a:blip r:embed="rId55"/>
                <a:stretch>
                  <a:fillRect/>
                </a:stretch>
              </p:blipFill>
              <p:spPr>
                <a:xfrm>
                  <a:off x="10540717" y="1463259"/>
                  <a:ext cx="42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0038B5A2-8A9C-6370-3A9F-3E7E2E25A47A}"/>
                    </a:ext>
                  </a:extLst>
                </p14:cNvPr>
                <p14:cNvContentPartPr/>
                <p14:nvPr/>
              </p14:nvContentPartPr>
              <p14:xfrm>
                <a:off x="10539997" y="1363179"/>
                <a:ext cx="25200" cy="33480"/>
              </p14:xfrm>
            </p:contentPart>
          </mc:Choice>
          <mc:Fallback xmlns="">
            <p:pic>
              <p:nvPicPr>
                <p:cNvPr id="34" name="Ink 33">
                  <a:extLst>
                    <a:ext uri="{FF2B5EF4-FFF2-40B4-BE49-F238E27FC236}">
                      <a16:creationId xmlns:a16="http://schemas.microsoft.com/office/drawing/2014/main" id="{0038B5A2-8A9C-6370-3A9F-3E7E2E25A47A}"/>
                    </a:ext>
                  </a:extLst>
                </p:cNvPr>
                <p:cNvPicPr/>
                <p:nvPr/>
              </p:nvPicPr>
              <p:blipFill>
                <a:blip r:embed="rId57"/>
                <a:stretch>
                  <a:fillRect/>
                </a:stretch>
              </p:blipFill>
              <p:spPr>
                <a:xfrm>
                  <a:off x="10531357" y="1354539"/>
                  <a:ext cx="42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4139BBA0-72B7-CE39-D8B6-DA7AB282BC3A}"/>
                    </a:ext>
                  </a:extLst>
                </p14:cNvPr>
                <p14:cNvContentPartPr/>
                <p14:nvPr/>
              </p14:nvContentPartPr>
              <p14:xfrm>
                <a:off x="10728277" y="1314939"/>
                <a:ext cx="29520" cy="274680"/>
              </p14:xfrm>
            </p:contentPart>
          </mc:Choice>
          <mc:Fallback xmlns="">
            <p:pic>
              <p:nvPicPr>
                <p:cNvPr id="35" name="Ink 34">
                  <a:extLst>
                    <a:ext uri="{FF2B5EF4-FFF2-40B4-BE49-F238E27FC236}">
                      <a16:creationId xmlns:a16="http://schemas.microsoft.com/office/drawing/2014/main" id="{4139BBA0-72B7-CE39-D8B6-DA7AB282BC3A}"/>
                    </a:ext>
                  </a:extLst>
                </p:cNvPr>
                <p:cNvPicPr/>
                <p:nvPr/>
              </p:nvPicPr>
              <p:blipFill>
                <a:blip r:embed="rId59"/>
                <a:stretch>
                  <a:fillRect/>
                </a:stretch>
              </p:blipFill>
              <p:spPr>
                <a:xfrm>
                  <a:off x="10719637" y="1306299"/>
                  <a:ext cx="471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96037C3C-6B4D-A2DA-BB2F-F0C473B18F6D}"/>
                    </a:ext>
                  </a:extLst>
                </p14:cNvPr>
                <p14:cNvContentPartPr/>
                <p14:nvPr/>
              </p14:nvContentPartPr>
              <p14:xfrm>
                <a:off x="10734757" y="1421859"/>
                <a:ext cx="280080" cy="119520"/>
              </p14:xfrm>
            </p:contentPart>
          </mc:Choice>
          <mc:Fallback xmlns="">
            <p:pic>
              <p:nvPicPr>
                <p:cNvPr id="36" name="Ink 35">
                  <a:extLst>
                    <a:ext uri="{FF2B5EF4-FFF2-40B4-BE49-F238E27FC236}">
                      <a16:creationId xmlns:a16="http://schemas.microsoft.com/office/drawing/2014/main" id="{96037C3C-6B4D-A2DA-BB2F-F0C473B18F6D}"/>
                    </a:ext>
                  </a:extLst>
                </p:cNvPr>
                <p:cNvPicPr/>
                <p:nvPr/>
              </p:nvPicPr>
              <p:blipFill>
                <a:blip r:embed="rId61"/>
                <a:stretch>
                  <a:fillRect/>
                </a:stretch>
              </p:blipFill>
              <p:spPr>
                <a:xfrm>
                  <a:off x="10726117" y="1413219"/>
                  <a:ext cx="297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Ink 36">
                  <a:extLst>
                    <a:ext uri="{FF2B5EF4-FFF2-40B4-BE49-F238E27FC236}">
                      <a16:creationId xmlns:a16="http://schemas.microsoft.com/office/drawing/2014/main" id="{7BB72F0B-8799-85E3-F97D-F499F9E09DFD}"/>
                    </a:ext>
                  </a:extLst>
                </p14:cNvPr>
                <p14:cNvContentPartPr/>
                <p14:nvPr/>
              </p14:nvContentPartPr>
              <p14:xfrm>
                <a:off x="11015917" y="1387659"/>
                <a:ext cx="330120" cy="147960"/>
              </p14:xfrm>
            </p:contentPart>
          </mc:Choice>
          <mc:Fallback xmlns="">
            <p:pic>
              <p:nvPicPr>
                <p:cNvPr id="37" name="Ink 36">
                  <a:extLst>
                    <a:ext uri="{FF2B5EF4-FFF2-40B4-BE49-F238E27FC236}">
                      <a16:creationId xmlns:a16="http://schemas.microsoft.com/office/drawing/2014/main" id="{7BB72F0B-8799-85E3-F97D-F499F9E09DFD}"/>
                    </a:ext>
                  </a:extLst>
                </p:cNvPr>
                <p:cNvPicPr/>
                <p:nvPr/>
              </p:nvPicPr>
              <p:blipFill>
                <a:blip r:embed="rId63"/>
                <a:stretch>
                  <a:fillRect/>
                </a:stretch>
              </p:blipFill>
              <p:spPr>
                <a:xfrm>
                  <a:off x="11006917" y="1378659"/>
                  <a:ext cx="347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Ink 37">
                  <a:extLst>
                    <a:ext uri="{FF2B5EF4-FFF2-40B4-BE49-F238E27FC236}">
                      <a16:creationId xmlns:a16="http://schemas.microsoft.com/office/drawing/2014/main" id="{FBBB88A3-2E29-D8D4-511B-3DCDFC936C5C}"/>
                    </a:ext>
                  </a:extLst>
                </p14:cNvPr>
                <p14:cNvContentPartPr/>
                <p14:nvPr/>
              </p14:nvContentPartPr>
              <p14:xfrm>
                <a:off x="11276197" y="1276779"/>
                <a:ext cx="149040" cy="62640"/>
              </p14:xfrm>
            </p:contentPart>
          </mc:Choice>
          <mc:Fallback xmlns="">
            <p:pic>
              <p:nvPicPr>
                <p:cNvPr id="38" name="Ink 37">
                  <a:extLst>
                    <a:ext uri="{FF2B5EF4-FFF2-40B4-BE49-F238E27FC236}">
                      <a16:creationId xmlns:a16="http://schemas.microsoft.com/office/drawing/2014/main" id="{FBBB88A3-2E29-D8D4-511B-3DCDFC936C5C}"/>
                    </a:ext>
                  </a:extLst>
                </p:cNvPr>
                <p:cNvPicPr/>
                <p:nvPr/>
              </p:nvPicPr>
              <p:blipFill>
                <a:blip r:embed="rId65"/>
                <a:stretch>
                  <a:fillRect/>
                </a:stretch>
              </p:blipFill>
              <p:spPr>
                <a:xfrm>
                  <a:off x="11267197" y="1268139"/>
                  <a:ext cx="1666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Ink 38">
                  <a:extLst>
                    <a:ext uri="{FF2B5EF4-FFF2-40B4-BE49-F238E27FC236}">
                      <a16:creationId xmlns:a16="http://schemas.microsoft.com/office/drawing/2014/main" id="{20896707-6A6E-DF23-5179-04F98D86CF80}"/>
                    </a:ext>
                  </a:extLst>
                </p14:cNvPr>
                <p14:cNvContentPartPr/>
                <p14:nvPr/>
              </p14:nvContentPartPr>
              <p14:xfrm>
                <a:off x="11469517" y="1388739"/>
                <a:ext cx="176760" cy="101880"/>
              </p14:xfrm>
            </p:contentPart>
          </mc:Choice>
          <mc:Fallback xmlns="">
            <p:pic>
              <p:nvPicPr>
                <p:cNvPr id="39" name="Ink 38">
                  <a:extLst>
                    <a:ext uri="{FF2B5EF4-FFF2-40B4-BE49-F238E27FC236}">
                      <a16:creationId xmlns:a16="http://schemas.microsoft.com/office/drawing/2014/main" id="{20896707-6A6E-DF23-5179-04F98D86CF80}"/>
                    </a:ext>
                  </a:extLst>
                </p:cNvPr>
                <p:cNvPicPr/>
                <p:nvPr/>
              </p:nvPicPr>
              <p:blipFill>
                <a:blip r:embed="rId67"/>
                <a:stretch>
                  <a:fillRect/>
                </a:stretch>
              </p:blipFill>
              <p:spPr>
                <a:xfrm>
                  <a:off x="11460517" y="1379739"/>
                  <a:ext cx="1944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Ink 39">
                  <a:extLst>
                    <a:ext uri="{FF2B5EF4-FFF2-40B4-BE49-F238E27FC236}">
                      <a16:creationId xmlns:a16="http://schemas.microsoft.com/office/drawing/2014/main" id="{8B395E0A-1308-189C-7C9A-6A63380060BE}"/>
                    </a:ext>
                  </a:extLst>
                </p14:cNvPr>
                <p14:cNvContentPartPr/>
                <p14:nvPr/>
              </p14:nvContentPartPr>
              <p14:xfrm>
                <a:off x="11572117" y="1338699"/>
                <a:ext cx="272880" cy="537480"/>
              </p14:xfrm>
            </p:contentPart>
          </mc:Choice>
          <mc:Fallback xmlns="">
            <p:pic>
              <p:nvPicPr>
                <p:cNvPr id="40" name="Ink 39">
                  <a:extLst>
                    <a:ext uri="{FF2B5EF4-FFF2-40B4-BE49-F238E27FC236}">
                      <a16:creationId xmlns:a16="http://schemas.microsoft.com/office/drawing/2014/main" id="{8B395E0A-1308-189C-7C9A-6A63380060BE}"/>
                    </a:ext>
                  </a:extLst>
                </p:cNvPr>
                <p:cNvPicPr/>
                <p:nvPr/>
              </p:nvPicPr>
              <p:blipFill>
                <a:blip r:embed="rId69"/>
                <a:stretch>
                  <a:fillRect/>
                </a:stretch>
              </p:blipFill>
              <p:spPr>
                <a:xfrm>
                  <a:off x="11563117" y="1330059"/>
                  <a:ext cx="290520" cy="55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DE455D00-6962-C5AF-87AA-0314167B7562}"/>
                  </a:ext>
                </a:extLst>
              </p14:cNvPr>
              <p14:cNvContentPartPr/>
              <p14:nvPr/>
            </p14:nvContentPartPr>
            <p14:xfrm>
              <a:off x="811357" y="2428419"/>
              <a:ext cx="258480" cy="37440"/>
            </p14:xfrm>
          </p:contentPart>
        </mc:Choice>
        <mc:Fallback xmlns="">
          <p:pic>
            <p:nvPicPr>
              <p:cNvPr id="42" name="Ink 41">
                <a:extLst>
                  <a:ext uri="{FF2B5EF4-FFF2-40B4-BE49-F238E27FC236}">
                    <a16:creationId xmlns:a16="http://schemas.microsoft.com/office/drawing/2014/main" id="{DE455D00-6962-C5AF-87AA-0314167B7562}"/>
                  </a:ext>
                </a:extLst>
              </p:cNvPr>
              <p:cNvPicPr/>
              <p:nvPr/>
            </p:nvPicPr>
            <p:blipFill>
              <a:blip r:embed="rId71"/>
              <a:stretch>
                <a:fillRect/>
              </a:stretch>
            </p:blipFill>
            <p:spPr>
              <a:xfrm>
                <a:off x="802717" y="2419779"/>
                <a:ext cx="276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4" name="Ink 53">
                <a:extLst>
                  <a:ext uri="{FF2B5EF4-FFF2-40B4-BE49-F238E27FC236}">
                    <a16:creationId xmlns:a16="http://schemas.microsoft.com/office/drawing/2014/main" id="{138BFFAB-D6A4-DE65-088D-BFDFF74B32B3}"/>
                  </a:ext>
                </a:extLst>
              </p14:cNvPr>
              <p14:cNvContentPartPr/>
              <p14:nvPr/>
            </p14:nvContentPartPr>
            <p14:xfrm>
              <a:off x="750517" y="3031779"/>
              <a:ext cx="327240" cy="92520"/>
            </p14:xfrm>
          </p:contentPart>
        </mc:Choice>
        <mc:Fallback xmlns="">
          <p:pic>
            <p:nvPicPr>
              <p:cNvPr id="54" name="Ink 53">
                <a:extLst>
                  <a:ext uri="{FF2B5EF4-FFF2-40B4-BE49-F238E27FC236}">
                    <a16:creationId xmlns:a16="http://schemas.microsoft.com/office/drawing/2014/main" id="{138BFFAB-D6A4-DE65-088D-BFDFF74B32B3}"/>
                  </a:ext>
                </a:extLst>
              </p:cNvPr>
              <p:cNvPicPr/>
              <p:nvPr/>
            </p:nvPicPr>
            <p:blipFill>
              <a:blip r:embed="rId73"/>
              <a:stretch>
                <a:fillRect/>
              </a:stretch>
            </p:blipFill>
            <p:spPr>
              <a:xfrm>
                <a:off x="741517" y="3022779"/>
                <a:ext cx="3448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5DAEBA1F-1C03-C248-88A5-C99C98A4733B}"/>
                  </a:ext>
                </a:extLst>
              </p14:cNvPr>
              <p14:cNvContentPartPr/>
              <p14:nvPr/>
            </p14:nvContentPartPr>
            <p14:xfrm>
              <a:off x="882997" y="3857979"/>
              <a:ext cx="107280" cy="71640"/>
            </p14:xfrm>
          </p:contentPart>
        </mc:Choice>
        <mc:Fallback xmlns="">
          <p:pic>
            <p:nvPicPr>
              <p:cNvPr id="63" name="Ink 62">
                <a:extLst>
                  <a:ext uri="{FF2B5EF4-FFF2-40B4-BE49-F238E27FC236}">
                    <a16:creationId xmlns:a16="http://schemas.microsoft.com/office/drawing/2014/main" id="{5DAEBA1F-1C03-C248-88A5-C99C98A4733B}"/>
                  </a:ext>
                </a:extLst>
              </p:cNvPr>
              <p:cNvPicPr/>
              <p:nvPr/>
            </p:nvPicPr>
            <p:blipFill>
              <a:blip r:embed="rId75"/>
              <a:stretch>
                <a:fillRect/>
              </a:stretch>
            </p:blipFill>
            <p:spPr>
              <a:xfrm>
                <a:off x="874357" y="3848979"/>
                <a:ext cx="124920" cy="89280"/>
              </a:xfrm>
              <a:prstGeom prst="rect">
                <a:avLst/>
              </a:prstGeom>
            </p:spPr>
          </p:pic>
        </mc:Fallback>
      </mc:AlternateContent>
      <p:grpSp>
        <p:nvGrpSpPr>
          <p:cNvPr id="76" name="Group 75">
            <a:extLst>
              <a:ext uri="{FF2B5EF4-FFF2-40B4-BE49-F238E27FC236}">
                <a16:creationId xmlns:a16="http://schemas.microsoft.com/office/drawing/2014/main" id="{5890E353-2D1F-0D63-443B-9864EEBF0CE5}"/>
              </a:ext>
            </a:extLst>
          </p:cNvPr>
          <p:cNvGrpSpPr/>
          <p:nvPr/>
        </p:nvGrpSpPr>
        <p:grpSpPr>
          <a:xfrm>
            <a:off x="1439557" y="1985979"/>
            <a:ext cx="3183840" cy="1932120"/>
            <a:chOff x="1439557" y="1985979"/>
            <a:chExt cx="3183840" cy="1932120"/>
          </a:xfrm>
        </p:grpSpPr>
        <mc:AlternateContent xmlns:mc="http://schemas.openxmlformats.org/markup-compatibility/2006" xmlns:p14="http://schemas.microsoft.com/office/powerpoint/2010/main">
          <mc:Choice Requires="p14">
            <p:contentPart p14:bwMode="auto" r:id="rId76">
              <p14:nvContentPartPr>
                <p14:cNvPr id="43" name="Ink 42">
                  <a:extLst>
                    <a:ext uri="{FF2B5EF4-FFF2-40B4-BE49-F238E27FC236}">
                      <a16:creationId xmlns:a16="http://schemas.microsoft.com/office/drawing/2014/main" id="{16B469AF-8E42-9464-2743-98AF89ED8A20}"/>
                    </a:ext>
                  </a:extLst>
                </p14:cNvPr>
                <p14:cNvContentPartPr/>
                <p14:nvPr/>
              </p14:nvContentPartPr>
              <p14:xfrm>
                <a:off x="1622077" y="2061939"/>
                <a:ext cx="46440" cy="489600"/>
              </p14:xfrm>
            </p:contentPart>
          </mc:Choice>
          <mc:Fallback xmlns="">
            <p:pic>
              <p:nvPicPr>
                <p:cNvPr id="43" name="Ink 42">
                  <a:extLst>
                    <a:ext uri="{FF2B5EF4-FFF2-40B4-BE49-F238E27FC236}">
                      <a16:creationId xmlns:a16="http://schemas.microsoft.com/office/drawing/2014/main" id="{16B469AF-8E42-9464-2743-98AF89ED8A20}"/>
                    </a:ext>
                  </a:extLst>
                </p:cNvPr>
                <p:cNvPicPr/>
                <p:nvPr/>
              </p:nvPicPr>
              <p:blipFill>
                <a:blip r:embed="rId77"/>
                <a:stretch>
                  <a:fillRect/>
                </a:stretch>
              </p:blipFill>
              <p:spPr>
                <a:xfrm>
                  <a:off x="1613077" y="2053299"/>
                  <a:ext cx="64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Ink 43">
                  <a:extLst>
                    <a:ext uri="{FF2B5EF4-FFF2-40B4-BE49-F238E27FC236}">
                      <a16:creationId xmlns:a16="http://schemas.microsoft.com/office/drawing/2014/main" id="{AF7CD2B5-3310-5541-686E-93BD30F34A36}"/>
                    </a:ext>
                  </a:extLst>
                </p14:cNvPr>
                <p14:cNvContentPartPr/>
                <p14:nvPr/>
              </p14:nvContentPartPr>
              <p14:xfrm>
                <a:off x="1515877" y="2335539"/>
                <a:ext cx="247680" cy="101880"/>
              </p14:xfrm>
            </p:contentPart>
          </mc:Choice>
          <mc:Fallback xmlns="">
            <p:pic>
              <p:nvPicPr>
                <p:cNvPr id="44" name="Ink 43">
                  <a:extLst>
                    <a:ext uri="{FF2B5EF4-FFF2-40B4-BE49-F238E27FC236}">
                      <a16:creationId xmlns:a16="http://schemas.microsoft.com/office/drawing/2014/main" id="{AF7CD2B5-3310-5541-686E-93BD30F34A36}"/>
                    </a:ext>
                  </a:extLst>
                </p:cNvPr>
                <p:cNvPicPr/>
                <p:nvPr/>
              </p:nvPicPr>
              <p:blipFill>
                <a:blip r:embed="rId79"/>
                <a:stretch>
                  <a:fillRect/>
                </a:stretch>
              </p:blipFill>
              <p:spPr>
                <a:xfrm>
                  <a:off x="1507237" y="2326899"/>
                  <a:ext cx="265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Ink 44">
                  <a:extLst>
                    <a:ext uri="{FF2B5EF4-FFF2-40B4-BE49-F238E27FC236}">
                      <a16:creationId xmlns:a16="http://schemas.microsoft.com/office/drawing/2014/main" id="{703B2C47-95CF-9924-69AF-CCBCC74BB502}"/>
                    </a:ext>
                  </a:extLst>
                </p14:cNvPr>
                <p14:cNvContentPartPr/>
                <p14:nvPr/>
              </p14:nvContentPartPr>
              <p14:xfrm>
                <a:off x="1820797" y="2300619"/>
                <a:ext cx="241920" cy="146880"/>
              </p14:xfrm>
            </p:contentPart>
          </mc:Choice>
          <mc:Fallback xmlns="">
            <p:pic>
              <p:nvPicPr>
                <p:cNvPr id="45" name="Ink 44">
                  <a:extLst>
                    <a:ext uri="{FF2B5EF4-FFF2-40B4-BE49-F238E27FC236}">
                      <a16:creationId xmlns:a16="http://schemas.microsoft.com/office/drawing/2014/main" id="{703B2C47-95CF-9924-69AF-CCBCC74BB502}"/>
                    </a:ext>
                  </a:extLst>
                </p:cNvPr>
                <p:cNvPicPr/>
                <p:nvPr/>
              </p:nvPicPr>
              <p:blipFill>
                <a:blip r:embed="rId81"/>
                <a:stretch>
                  <a:fillRect/>
                </a:stretch>
              </p:blipFill>
              <p:spPr>
                <a:xfrm>
                  <a:off x="1812157" y="2291619"/>
                  <a:ext cx="259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Ink 45">
                  <a:extLst>
                    <a:ext uri="{FF2B5EF4-FFF2-40B4-BE49-F238E27FC236}">
                      <a16:creationId xmlns:a16="http://schemas.microsoft.com/office/drawing/2014/main" id="{52FB10EB-D60A-B8AE-4AF8-21D37910ADC0}"/>
                    </a:ext>
                  </a:extLst>
                </p14:cNvPr>
                <p14:cNvContentPartPr/>
                <p14:nvPr/>
              </p14:nvContentPartPr>
              <p14:xfrm>
                <a:off x="2122477" y="2297019"/>
                <a:ext cx="90360" cy="127080"/>
              </p14:xfrm>
            </p:contentPart>
          </mc:Choice>
          <mc:Fallback xmlns="">
            <p:pic>
              <p:nvPicPr>
                <p:cNvPr id="46" name="Ink 45">
                  <a:extLst>
                    <a:ext uri="{FF2B5EF4-FFF2-40B4-BE49-F238E27FC236}">
                      <a16:creationId xmlns:a16="http://schemas.microsoft.com/office/drawing/2014/main" id="{52FB10EB-D60A-B8AE-4AF8-21D37910ADC0}"/>
                    </a:ext>
                  </a:extLst>
                </p:cNvPr>
                <p:cNvPicPr/>
                <p:nvPr/>
              </p:nvPicPr>
              <p:blipFill>
                <a:blip r:embed="rId83"/>
                <a:stretch>
                  <a:fillRect/>
                </a:stretch>
              </p:blipFill>
              <p:spPr>
                <a:xfrm>
                  <a:off x="2113477" y="2288019"/>
                  <a:ext cx="1080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Ink 46">
                  <a:extLst>
                    <a:ext uri="{FF2B5EF4-FFF2-40B4-BE49-F238E27FC236}">
                      <a16:creationId xmlns:a16="http://schemas.microsoft.com/office/drawing/2014/main" id="{327F669F-9E45-8FF3-D38A-A49EC33C6D51}"/>
                    </a:ext>
                  </a:extLst>
                </p14:cNvPr>
                <p14:cNvContentPartPr/>
                <p14:nvPr/>
              </p14:nvContentPartPr>
              <p14:xfrm>
                <a:off x="2289877" y="1985979"/>
                <a:ext cx="82440" cy="379440"/>
              </p14:xfrm>
            </p:contentPart>
          </mc:Choice>
          <mc:Fallback xmlns="">
            <p:pic>
              <p:nvPicPr>
                <p:cNvPr id="47" name="Ink 46">
                  <a:extLst>
                    <a:ext uri="{FF2B5EF4-FFF2-40B4-BE49-F238E27FC236}">
                      <a16:creationId xmlns:a16="http://schemas.microsoft.com/office/drawing/2014/main" id="{327F669F-9E45-8FF3-D38A-A49EC33C6D51}"/>
                    </a:ext>
                  </a:extLst>
                </p:cNvPr>
                <p:cNvPicPr/>
                <p:nvPr/>
              </p:nvPicPr>
              <p:blipFill>
                <a:blip r:embed="rId85"/>
                <a:stretch>
                  <a:fillRect/>
                </a:stretch>
              </p:blipFill>
              <p:spPr>
                <a:xfrm>
                  <a:off x="2281237" y="1977339"/>
                  <a:ext cx="1000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Ink 47">
                  <a:extLst>
                    <a:ext uri="{FF2B5EF4-FFF2-40B4-BE49-F238E27FC236}">
                      <a16:creationId xmlns:a16="http://schemas.microsoft.com/office/drawing/2014/main" id="{8ADCC72F-4479-2BB6-C35F-042E90F93624}"/>
                    </a:ext>
                  </a:extLst>
                </p14:cNvPr>
                <p14:cNvContentPartPr/>
                <p14:nvPr/>
              </p14:nvContentPartPr>
              <p14:xfrm>
                <a:off x="2380957" y="2245539"/>
                <a:ext cx="132120" cy="110520"/>
              </p14:xfrm>
            </p:contentPart>
          </mc:Choice>
          <mc:Fallback xmlns="">
            <p:pic>
              <p:nvPicPr>
                <p:cNvPr id="48" name="Ink 47">
                  <a:extLst>
                    <a:ext uri="{FF2B5EF4-FFF2-40B4-BE49-F238E27FC236}">
                      <a16:creationId xmlns:a16="http://schemas.microsoft.com/office/drawing/2014/main" id="{8ADCC72F-4479-2BB6-C35F-042E90F93624}"/>
                    </a:ext>
                  </a:extLst>
                </p:cNvPr>
                <p:cNvPicPr/>
                <p:nvPr/>
              </p:nvPicPr>
              <p:blipFill>
                <a:blip r:embed="rId87"/>
                <a:stretch>
                  <a:fillRect/>
                </a:stretch>
              </p:blipFill>
              <p:spPr>
                <a:xfrm>
                  <a:off x="2372317" y="2236539"/>
                  <a:ext cx="1497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 name="Ink 48">
                  <a:extLst>
                    <a:ext uri="{FF2B5EF4-FFF2-40B4-BE49-F238E27FC236}">
                      <a16:creationId xmlns:a16="http://schemas.microsoft.com/office/drawing/2014/main" id="{3A7AF341-830F-423C-D5D4-0080BBF97DF2}"/>
                    </a:ext>
                  </a:extLst>
                </p14:cNvPr>
                <p14:cNvContentPartPr/>
                <p14:nvPr/>
              </p14:nvContentPartPr>
              <p14:xfrm>
                <a:off x="2609917" y="2264979"/>
                <a:ext cx="6480" cy="84960"/>
              </p14:xfrm>
            </p:contentPart>
          </mc:Choice>
          <mc:Fallback xmlns="">
            <p:pic>
              <p:nvPicPr>
                <p:cNvPr id="49" name="Ink 48">
                  <a:extLst>
                    <a:ext uri="{FF2B5EF4-FFF2-40B4-BE49-F238E27FC236}">
                      <a16:creationId xmlns:a16="http://schemas.microsoft.com/office/drawing/2014/main" id="{3A7AF341-830F-423C-D5D4-0080BBF97DF2}"/>
                    </a:ext>
                  </a:extLst>
                </p:cNvPr>
                <p:cNvPicPr/>
                <p:nvPr/>
              </p:nvPicPr>
              <p:blipFill>
                <a:blip r:embed="rId89"/>
                <a:stretch>
                  <a:fillRect/>
                </a:stretch>
              </p:blipFill>
              <p:spPr>
                <a:xfrm>
                  <a:off x="2601277" y="2255979"/>
                  <a:ext cx="24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0" name="Ink 49">
                  <a:extLst>
                    <a:ext uri="{FF2B5EF4-FFF2-40B4-BE49-F238E27FC236}">
                      <a16:creationId xmlns:a16="http://schemas.microsoft.com/office/drawing/2014/main" id="{E6419E04-5DB1-3A27-98BC-ED65451BD51F}"/>
                    </a:ext>
                  </a:extLst>
                </p14:cNvPr>
                <p14:cNvContentPartPr/>
                <p14:nvPr/>
              </p14:nvContentPartPr>
              <p14:xfrm>
                <a:off x="2595157" y="2165979"/>
                <a:ext cx="23760" cy="5760"/>
              </p14:xfrm>
            </p:contentPart>
          </mc:Choice>
          <mc:Fallback xmlns="">
            <p:pic>
              <p:nvPicPr>
                <p:cNvPr id="50" name="Ink 49">
                  <a:extLst>
                    <a:ext uri="{FF2B5EF4-FFF2-40B4-BE49-F238E27FC236}">
                      <a16:creationId xmlns:a16="http://schemas.microsoft.com/office/drawing/2014/main" id="{E6419E04-5DB1-3A27-98BC-ED65451BD51F}"/>
                    </a:ext>
                  </a:extLst>
                </p:cNvPr>
                <p:cNvPicPr/>
                <p:nvPr/>
              </p:nvPicPr>
              <p:blipFill>
                <a:blip r:embed="rId91"/>
                <a:stretch>
                  <a:fillRect/>
                </a:stretch>
              </p:blipFill>
              <p:spPr>
                <a:xfrm>
                  <a:off x="2586157" y="2156979"/>
                  <a:ext cx="41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1" name="Ink 50">
                  <a:extLst>
                    <a:ext uri="{FF2B5EF4-FFF2-40B4-BE49-F238E27FC236}">
                      <a16:creationId xmlns:a16="http://schemas.microsoft.com/office/drawing/2014/main" id="{05149866-AF3A-4980-4AAA-44DD09650DEF}"/>
                    </a:ext>
                  </a:extLst>
                </p14:cNvPr>
                <p14:cNvContentPartPr/>
                <p14:nvPr/>
              </p14:nvContentPartPr>
              <p14:xfrm>
                <a:off x="2712877" y="2209539"/>
                <a:ext cx="144360" cy="107280"/>
              </p14:xfrm>
            </p:contentPart>
          </mc:Choice>
          <mc:Fallback xmlns="">
            <p:pic>
              <p:nvPicPr>
                <p:cNvPr id="51" name="Ink 50">
                  <a:extLst>
                    <a:ext uri="{FF2B5EF4-FFF2-40B4-BE49-F238E27FC236}">
                      <a16:creationId xmlns:a16="http://schemas.microsoft.com/office/drawing/2014/main" id="{05149866-AF3A-4980-4AAA-44DD09650DEF}"/>
                    </a:ext>
                  </a:extLst>
                </p:cNvPr>
                <p:cNvPicPr/>
                <p:nvPr/>
              </p:nvPicPr>
              <p:blipFill>
                <a:blip r:embed="rId93"/>
                <a:stretch>
                  <a:fillRect/>
                </a:stretch>
              </p:blipFill>
              <p:spPr>
                <a:xfrm>
                  <a:off x="2703877" y="2200899"/>
                  <a:ext cx="162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2" name="Ink 51">
                  <a:extLst>
                    <a:ext uri="{FF2B5EF4-FFF2-40B4-BE49-F238E27FC236}">
                      <a16:creationId xmlns:a16="http://schemas.microsoft.com/office/drawing/2014/main" id="{2E66E15F-FC21-3612-20BE-6924FE9F4956}"/>
                    </a:ext>
                  </a:extLst>
                </p14:cNvPr>
                <p14:cNvContentPartPr/>
                <p14:nvPr/>
              </p14:nvContentPartPr>
              <p14:xfrm>
                <a:off x="2910157" y="2128179"/>
                <a:ext cx="217080" cy="485280"/>
              </p14:xfrm>
            </p:contentPart>
          </mc:Choice>
          <mc:Fallback xmlns="">
            <p:pic>
              <p:nvPicPr>
                <p:cNvPr id="52" name="Ink 51">
                  <a:extLst>
                    <a:ext uri="{FF2B5EF4-FFF2-40B4-BE49-F238E27FC236}">
                      <a16:creationId xmlns:a16="http://schemas.microsoft.com/office/drawing/2014/main" id="{2E66E15F-FC21-3612-20BE-6924FE9F4956}"/>
                    </a:ext>
                  </a:extLst>
                </p:cNvPr>
                <p:cNvPicPr/>
                <p:nvPr/>
              </p:nvPicPr>
              <p:blipFill>
                <a:blip r:embed="rId95"/>
                <a:stretch>
                  <a:fillRect/>
                </a:stretch>
              </p:blipFill>
              <p:spPr>
                <a:xfrm>
                  <a:off x="2901517" y="2119539"/>
                  <a:ext cx="23472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F8429244-50EF-86BB-9BA5-7165AC484B5F}"/>
                    </a:ext>
                  </a:extLst>
                </p14:cNvPr>
                <p14:cNvContentPartPr/>
                <p14:nvPr/>
              </p14:nvContentPartPr>
              <p14:xfrm>
                <a:off x="1641517" y="2819739"/>
                <a:ext cx="76320" cy="267480"/>
              </p14:xfrm>
            </p:contentPart>
          </mc:Choice>
          <mc:Fallback xmlns="">
            <p:pic>
              <p:nvPicPr>
                <p:cNvPr id="55" name="Ink 54">
                  <a:extLst>
                    <a:ext uri="{FF2B5EF4-FFF2-40B4-BE49-F238E27FC236}">
                      <a16:creationId xmlns:a16="http://schemas.microsoft.com/office/drawing/2014/main" id="{F8429244-50EF-86BB-9BA5-7165AC484B5F}"/>
                    </a:ext>
                  </a:extLst>
                </p:cNvPr>
                <p:cNvPicPr/>
                <p:nvPr/>
              </p:nvPicPr>
              <p:blipFill>
                <a:blip r:embed="rId97"/>
                <a:stretch>
                  <a:fillRect/>
                </a:stretch>
              </p:blipFill>
              <p:spPr>
                <a:xfrm>
                  <a:off x="1632517" y="2811099"/>
                  <a:ext cx="93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14B8E4C6-4398-AB34-F8DE-DBD870920CAE}"/>
                    </a:ext>
                  </a:extLst>
                </p14:cNvPr>
                <p14:cNvContentPartPr/>
                <p14:nvPr/>
              </p14:nvContentPartPr>
              <p14:xfrm>
                <a:off x="1763197" y="2915499"/>
                <a:ext cx="135000" cy="126000"/>
              </p14:xfrm>
            </p:contentPart>
          </mc:Choice>
          <mc:Fallback xmlns="">
            <p:pic>
              <p:nvPicPr>
                <p:cNvPr id="56" name="Ink 55">
                  <a:extLst>
                    <a:ext uri="{FF2B5EF4-FFF2-40B4-BE49-F238E27FC236}">
                      <a16:creationId xmlns:a16="http://schemas.microsoft.com/office/drawing/2014/main" id="{14B8E4C6-4398-AB34-F8DE-DBD870920CAE}"/>
                    </a:ext>
                  </a:extLst>
                </p:cNvPr>
                <p:cNvPicPr/>
                <p:nvPr/>
              </p:nvPicPr>
              <p:blipFill>
                <a:blip r:embed="rId99"/>
                <a:stretch>
                  <a:fillRect/>
                </a:stretch>
              </p:blipFill>
              <p:spPr>
                <a:xfrm>
                  <a:off x="1754197" y="2906499"/>
                  <a:ext cx="152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68E26A8E-A488-23D6-14B8-11DB3B857D09}"/>
                    </a:ext>
                  </a:extLst>
                </p14:cNvPr>
                <p14:cNvContentPartPr/>
                <p14:nvPr/>
              </p14:nvContentPartPr>
              <p14:xfrm>
                <a:off x="1913317" y="2867259"/>
                <a:ext cx="189000" cy="358920"/>
              </p14:xfrm>
            </p:contentPart>
          </mc:Choice>
          <mc:Fallback xmlns="">
            <p:pic>
              <p:nvPicPr>
                <p:cNvPr id="57" name="Ink 56">
                  <a:extLst>
                    <a:ext uri="{FF2B5EF4-FFF2-40B4-BE49-F238E27FC236}">
                      <a16:creationId xmlns:a16="http://schemas.microsoft.com/office/drawing/2014/main" id="{68E26A8E-A488-23D6-14B8-11DB3B857D09}"/>
                    </a:ext>
                  </a:extLst>
                </p:cNvPr>
                <p:cNvPicPr/>
                <p:nvPr/>
              </p:nvPicPr>
              <p:blipFill>
                <a:blip r:embed="rId101"/>
                <a:stretch>
                  <a:fillRect/>
                </a:stretch>
              </p:blipFill>
              <p:spPr>
                <a:xfrm>
                  <a:off x="1904677" y="2858259"/>
                  <a:ext cx="20664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8AA157ED-0CB9-2F58-3EC1-1ED98C5C6808}"/>
                    </a:ext>
                  </a:extLst>
                </p14:cNvPr>
                <p14:cNvContentPartPr/>
                <p14:nvPr/>
              </p14:nvContentPartPr>
              <p14:xfrm>
                <a:off x="2159917" y="2835219"/>
                <a:ext cx="101160" cy="295200"/>
              </p14:xfrm>
            </p:contentPart>
          </mc:Choice>
          <mc:Fallback xmlns="">
            <p:pic>
              <p:nvPicPr>
                <p:cNvPr id="58" name="Ink 57">
                  <a:extLst>
                    <a:ext uri="{FF2B5EF4-FFF2-40B4-BE49-F238E27FC236}">
                      <a16:creationId xmlns:a16="http://schemas.microsoft.com/office/drawing/2014/main" id="{8AA157ED-0CB9-2F58-3EC1-1ED98C5C6808}"/>
                    </a:ext>
                  </a:extLst>
                </p:cNvPr>
                <p:cNvPicPr/>
                <p:nvPr/>
              </p:nvPicPr>
              <p:blipFill>
                <a:blip r:embed="rId103"/>
                <a:stretch>
                  <a:fillRect/>
                </a:stretch>
              </p:blipFill>
              <p:spPr>
                <a:xfrm>
                  <a:off x="2151277" y="2826219"/>
                  <a:ext cx="118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2FD56024-E314-8369-B560-7FDADFAEEE4D}"/>
                    </a:ext>
                  </a:extLst>
                </p14:cNvPr>
                <p14:cNvContentPartPr/>
                <p14:nvPr/>
              </p14:nvContentPartPr>
              <p14:xfrm>
                <a:off x="2349637" y="2816859"/>
                <a:ext cx="8280" cy="119880"/>
              </p14:xfrm>
            </p:contentPart>
          </mc:Choice>
          <mc:Fallback xmlns="">
            <p:pic>
              <p:nvPicPr>
                <p:cNvPr id="59" name="Ink 58">
                  <a:extLst>
                    <a:ext uri="{FF2B5EF4-FFF2-40B4-BE49-F238E27FC236}">
                      <a16:creationId xmlns:a16="http://schemas.microsoft.com/office/drawing/2014/main" id="{2FD56024-E314-8369-B560-7FDADFAEEE4D}"/>
                    </a:ext>
                  </a:extLst>
                </p:cNvPr>
                <p:cNvPicPr/>
                <p:nvPr/>
              </p:nvPicPr>
              <p:blipFill>
                <a:blip r:embed="rId105"/>
                <a:stretch>
                  <a:fillRect/>
                </a:stretch>
              </p:blipFill>
              <p:spPr>
                <a:xfrm>
                  <a:off x="2340637" y="2808219"/>
                  <a:ext cx="25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E88DE91A-6FA1-8306-B43C-C68806BD061D}"/>
                    </a:ext>
                  </a:extLst>
                </p14:cNvPr>
                <p14:cNvContentPartPr/>
                <p14:nvPr/>
              </p14:nvContentPartPr>
              <p14:xfrm>
                <a:off x="2338477" y="2795979"/>
                <a:ext cx="14760" cy="12960"/>
              </p14:xfrm>
            </p:contentPart>
          </mc:Choice>
          <mc:Fallback xmlns="">
            <p:pic>
              <p:nvPicPr>
                <p:cNvPr id="60" name="Ink 59">
                  <a:extLst>
                    <a:ext uri="{FF2B5EF4-FFF2-40B4-BE49-F238E27FC236}">
                      <a16:creationId xmlns:a16="http://schemas.microsoft.com/office/drawing/2014/main" id="{E88DE91A-6FA1-8306-B43C-C68806BD061D}"/>
                    </a:ext>
                  </a:extLst>
                </p:cNvPr>
                <p:cNvPicPr/>
                <p:nvPr/>
              </p:nvPicPr>
              <p:blipFill>
                <a:blip r:embed="rId107"/>
                <a:stretch>
                  <a:fillRect/>
                </a:stretch>
              </p:blipFill>
              <p:spPr>
                <a:xfrm>
                  <a:off x="2329477" y="2786979"/>
                  <a:ext cx="32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E3C4E187-9B84-F9BB-068C-C4138E6C6C41}"/>
                    </a:ext>
                  </a:extLst>
                </p14:cNvPr>
                <p14:cNvContentPartPr/>
                <p14:nvPr/>
              </p14:nvContentPartPr>
              <p14:xfrm>
                <a:off x="2436757" y="2807139"/>
                <a:ext cx="151560" cy="58680"/>
              </p14:xfrm>
            </p:contentPart>
          </mc:Choice>
          <mc:Fallback xmlns="">
            <p:pic>
              <p:nvPicPr>
                <p:cNvPr id="61" name="Ink 60">
                  <a:extLst>
                    <a:ext uri="{FF2B5EF4-FFF2-40B4-BE49-F238E27FC236}">
                      <a16:creationId xmlns:a16="http://schemas.microsoft.com/office/drawing/2014/main" id="{E3C4E187-9B84-F9BB-068C-C4138E6C6C41}"/>
                    </a:ext>
                  </a:extLst>
                </p:cNvPr>
                <p:cNvPicPr/>
                <p:nvPr/>
              </p:nvPicPr>
              <p:blipFill>
                <a:blip r:embed="rId109"/>
                <a:stretch>
                  <a:fillRect/>
                </a:stretch>
              </p:blipFill>
              <p:spPr>
                <a:xfrm>
                  <a:off x="2427757" y="2798499"/>
                  <a:ext cx="169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6E48E532-2BB7-A219-9630-8959B64B8C22}"/>
                    </a:ext>
                  </a:extLst>
                </p14:cNvPr>
                <p14:cNvContentPartPr/>
                <p14:nvPr/>
              </p14:nvContentPartPr>
              <p14:xfrm>
                <a:off x="2621797" y="2706339"/>
                <a:ext cx="195480" cy="388080"/>
              </p14:xfrm>
            </p:contentPart>
          </mc:Choice>
          <mc:Fallback xmlns="">
            <p:pic>
              <p:nvPicPr>
                <p:cNvPr id="62" name="Ink 61">
                  <a:extLst>
                    <a:ext uri="{FF2B5EF4-FFF2-40B4-BE49-F238E27FC236}">
                      <a16:creationId xmlns:a16="http://schemas.microsoft.com/office/drawing/2014/main" id="{6E48E532-2BB7-A219-9630-8959B64B8C22}"/>
                    </a:ext>
                  </a:extLst>
                </p:cNvPr>
                <p:cNvPicPr/>
                <p:nvPr/>
              </p:nvPicPr>
              <p:blipFill>
                <a:blip r:embed="rId111"/>
                <a:stretch>
                  <a:fillRect/>
                </a:stretch>
              </p:blipFill>
              <p:spPr>
                <a:xfrm>
                  <a:off x="2612797" y="2697699"/>
                  <a:ext cx="2131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4" name="Ink 63">
                  <a:extLst>
                    <a:ext uri="{FF2B5EF4-FFF2-40B4-BE49-F238E27FC236}">
                      <a16:creationId xmlns:a16="http://schemas.microsoft.com/office/drawing/2014/main" id="{DF845258-1E17-4FA2-91E2-F265829C3A27}"/>
                    </a:ext>
                  </a:extLst>
                </p14:cNvPr>
                <p14:cNvContentPartPr/>
                <p14:nvPr/>
              </p14:nvContentPartPr>
              <p14:xfrm>
                <a:off x="1439557" y="3613899"/>
                <a:ext cx="186120" cy="304200"/>
              </p14:xfrm>
            </p:contentPart>
          </mc:Choice>
          <mc:Fallback xmlns="">
            <p:pic>
              <p:nvPicPr>
                <p:cNvPr id="64" name="Ink 63">
                  <a:extLst>
                    <a:ext uri="{FF2B5EF4-FFF2-40B4-BE49-F238E27FC236}">
                      <a16:creationId xmlns:a16="http://schemas.microsoft.com/office/drawing/2014/main" id="{DF845258-1E17-4FA2-91E2-F265829C3A27}"/>
                    </a:ext>
                  </a:extLst>
                </p:cNvPr>
                <p:cNvPicPr/>
                <p:nvPr/>
              </p:nvPicPr>
              <p:blipFill>
                <a:blip r:embed="rId113"/>
                <a:stretch>
                  <a:fillRect/>
                </a:stretch>
              </p:blipFill>
              <p:spPr>
                <a:xfrm>
                  <a:off x="1430917" y="3604899"/>
                  <a:ext cx="2037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5" name="Ink 64">
                  <a:extLst>
                    <a:ext uri="{FF2B5EF4-FFF2-40B4-BE49-F238E27FC236}">
                      <a16:creationId xmlns:a16="http://schemas.microsoft.com/office/drawing/2014/main" id="{A120F628-9D3A-924E-0BFE-A8E82E7AFB69}"/>
                    </a:ext>
                  </a:extLst>
                </p14:cNvPr>
                <p14:cNvContentPartPr/>
                <p14:nvPr/>
              </p14:nvContentPartPr>
              <p14:xfrm>
                <a:off x="1719997" y="3703899"/>
                <a:ext cx="123480" cy="109440"/>
              </p14:xfrm>
            </p:contentPart>
          </mc:Choice>
          <mc:Fallback xmlns="">
            <p:pic>
              <p:nvPicPr>
                <p:cNvPr id="65" name="Ink 64">
                  <a:extLst>
                    <a:ext uri="{FF2B5EF4-FFF2-40B4-BE49-F238E27FC236}">
                      <a16:creationId xmlns:a16="http://schemas.microsoft.com/office/drawing/2014/main" id="{A120F628-9D3A-924E-0BFE-A8E82E7AFB69}"/>
                    </a:ext>
                  </a:extLst>
                </p:cNvPr>
                <p:cNvPicPr/>
                <p:nvPr/>
              </p:nvPicPr>
              <p:blipFill>
                <a:blip r:embed="rId115"/>
                <a:stretch>
                  <a:fillRect/>
                </a:stretch>
              </p:blipFill>
              <p:spPr>
                <a:xfrm>
                  <a:off x="1711357" y="3695259"/>
                  <a:ext cx="1411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6" name="Ink 65">
                  <a:extLst>
                    <a:ext uri="{FF2B5EF4-FFF2-40B4-BE49-F238E27FC236}">
                      <a16:creationId xmlns:a16="http://schemas.microsoft.com/office/drawing/2014/main" id="{A0235ED1-361A-13F0-A518-0A0CF523DD82}"/>
                    </a:ext>
                  </a:extLst>
                </p14:cNvPr>
                <p14:cNvContentPartPr/>
                <p14:nvPr/>
              </p14:nvContentPartPr>
              <p14:xfrm>
                <a:off x="1935637" y="3654939"/>
                <a:ext cx="79920" cy="69480"/>
              </p14:xfrm>
            </p:contentPart>
          </mc:Choice>
          <mc:Fallback xmlns="">
            <p:pic>
              <p:nvPicPr>
                <p:cNvPr id="66" name="Ink 65">
                  <a:extLst>
                    <a:ext uri="{FF2B5EF4-FFF2-40B4-BE49-F238E27FC236}">
                      <a16:creationId xmlns:a16="http://schemas.microsoft.com/office/drawing/2014/main" id="{A0235ED1-361A-13F0-A518-0A0CF523DD82}"/>
                    </a:ext>
                  </a:extLst>
                </p:cNvPr>
                <p:cNvPicPr/>
                <p:nvPr/>
              </p:nvPicPr>
              <p:blipFill>
                <a:blip r:embed="rId117"/>
                <a:stretch>
                  <a:fillRect/>
                </a:stretch>
              </p:blipFill>
              <p:spPr>
                <a:xfrm>
                  <a:off x="1926997" y="3645939"/>
                  <a:ext cx="97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1B2A3B98-3435-F961-6BB8-0A3FEA52E022}"/>
                    </a:ext>
                  </a:extLst>
                </p14:cNvPr>
                <p14:cNvContentPartPr/>
                <p14:nvPr/>
              </p14:nvContentPartPr>
              <p14:xfrm>
                <a:off x="2467717" y="3517419"/>
                <a:ext cx="271800" cy="156600"/>
              </p14:xfrm>
            </p:contentPart>
          </mc:Choice>
          <mc:Fallback xmlns="">
            <p:pic>
              <p:nvPicPr>
                <p:cNvPr id="67" name="Ink 66">
                  <a:extLst>
                    <a:ext uri="{FF2B5EF4-FFF2-40B4-BE49-F238E27FC236}">
                      <a16:creationId xmlns:a16="http://schemas.microsoft.com/office/drawing/2014/main" id="{1B2A3B98-3435-F961-6BB8-0A3FEA52E022}"/>
                    </a:ext>
                  </a:extLst>
                </p:cNvPr>
                <p:cNvPicPr/>
                <p:nvPr/>
              </p:nvPicPr>
              <p:blipFill>
                <a:blip r:embed="rId119"/>
                <a:stretch>
                  <a:fillRect/>
                </a:stretch>
              </p:blipFill>
              <p:spPr>
                <a:xfrm>
                  <a:off x="2458717" y="3508419"/>
                  <a:ext cx="289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A98024BB-A701-532F-73CF-C32222DE5515}"/>
                    </a:ext>
                  </a:extLst>
                </p14:cNvPr>
                <p14:cNvContentPartPr/>
                <p14:nvPr/>
              </p14:nvContentPartPr>
              <p14:xfrm>
                <a:off x="2805397" y="3471699"/>
                <a:ext cx="108000" cy="128160"/>
              </p14:xfrm>
            </p:contentPart>
          </mc:Choice>
          <mc:Fallback xmlns="">
            <p:pic>
              <p:nvPicPr>
                <p:cNvPr id="68" name="Ink 67">
                  <a:extLst>
                    <a:ext uri="{FF2B5EF4-FFF2-40B4-BE49-F238E27FC236}">
                      <a16:creationId xmlns:a16="http://schemas.microsoft.com/office/drawing/2014/main" id="{A98024BB-A701-532F-73CF-C32222DE5515}"/>
                    </a:ext>
                  </a:extLst>
                </p:cNvPr>
                <p:cNvPicPr/>
                <p:nvPr/>
              </p:nvPicPr>
              <p:blipFill>
                <a:blip r:embed="rId121"/>
                <a:stretch>
                  <a:fillRect/>
                </a:stretch>
              </p:blipFill>
              <p:spPr>
                <a:xfrm>
                  <a:off x="2796757" y="3463059"/>
                  <a:ext cx="1256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Ink 68">
                  <a:extLst>
                    <a:ext uri="{FF2B5EF4-FFF2-40B4-BE49-F238E27FC236}">
                      <a16:creationId xmlns:a16="http://schemas.microsoft.com/office/drawing/2014/main" id="{0EFB6B33-44B0-9A0A-D3EA-77FAA4BC8EDE}"/>
                    </a:ext>
                  </a:extLst>
                </p14:cNvPr>
                <p14:cNvContentPartPr/>
                <p14:nvPr/>
              </p14:nvContentPartPr>
              <p14:xfrm>
                <a:off x="2975317" y="3409779"/>
                <a:ext cx="115200" cy="129240"/>
              </p14:xfrm>
            </p:contentPart>
          </mc:Choice>
          <mc:Fallback xmlns="">
            <p:pic>
              <p:nvPicPr>
                <p:cNvPr id="69" name="Ink 68">
                  <a:extLst>
                    <a:ext uri="{FF2B5EF4-FFF2-40B4-BE49-F238E27FC236}">
                      <a16:creationId xmlns:a16="http://schemas.microsoft.com/office/drawing/2014/main" id="{0EFB6B33-44B0-9A0A-D3EA-77FAA4BC8EDE}"/>
                    </a:ext>
                  </a:extLst>
                </p:cNvPr>
                <p:cNvPicPr/>
                <p:nvPr/>
              </p:nvPicPr>
              <p:blipFill>
                <a:blip r:embed="rId123"/>
                <a:stretch>
                  <a:fillRect/>
                </a:stretch>
              </p:blipFill>
              <p:spPr>
                <a:xfrm>
                  <a:off x="2966317" y="3401139"/>
                  <a:ext cx="132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0" name="Ink 69">
                  <a:extLst>
                    <a:ext uri="{FF2B5EF4-FFF2-40B4-BE49-F238E27FC236}">
                      <a16:creationId xmlns:a16="http://schemas.microsoft.com/office/drawing/2014/main" id="{0BB8D914-B11B-C065-1F8A-A3F06063012E}"/>
                    </a:ext>
                  </a:extLst>
                </p14:cNvPr>
                <p14:cNvContentPartPr/>
                <p14:nvPr/>
              </p14:nvContentPartPr>
              <p14:xfrm>
                <a:off x="3158917" y="3370179"/>
                <a:ext cx="154800" cy="106200"/>
              </p14:xfrm>
            </p:contentPart>
          </mc:Choice>
          <mc:Fallback xmlns="">
            <p:pic>
              <p:nvPicPr>
                <p:cNvPr id="70" name="Ink 69">
                  <a:extLst>
                    <a:ext uri="{FF2B5EF4-FFF2-40B4-BE49-F238E27FC236}">
                      <a16:creationId xmlns:a16="http://schemas.microsoft.com/office/drawing/2014/main" id="{0BB8D914-B11B-C065-1F8A-A3F06063012E}"/>
                    </a:ext>
                  </a:extLst>
                </p:cNvPr>
                <p:cNvPicPr/>
                <p:nvPr/>
              </p:nvPicPr>
              <p:blipFill>
                <a:blip r:embed="rId125"/>
                <a:stretch>
                  <a:fillRect/>
                </a:stretch>
              </p:blipFill>
              <p:spPr>
                <a:xfrm>
                  <a:off x="3149917" y="3361539"/>
                  <a:ext cx="1724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13F4E303-FBD4-3716-C0B1-9D8E4BDDB3AA}"/>
                    </a:ext>
                  </a:extLst>
                </p14:cNvPr>
                <p14:cNvContentPartPr/>
                <p14:nvPr/>
              </p14:nvContentPartPr>
              <p14:xfrm>
                <a:off x="3372757" y="3259299"/>
                <a:ext cx="357480" cy="446040"/>
              </p14:xfrm>
            </p:contentPart>
          </mc:Choice>
          <mc:Fallback xmlns="">
            <p:pic>
              <p:nvPicPr>
                <p:cNvPr id="71" name="Ink 70">
                  <a:extLst>
                    <a:ext uri="{FF2B5EF4-FFF2-40B4-BE49-F238E27FC236}">
                      <a16:creationId xmlns:a16="http://schemas.microsoft.com/office/drawing/2014/main" id="{13F4E303-FBD4-3716-C0B1-9D8E4BDDB3AA}"/>
                    </a:ext>
                  </a:extLst>
                </p:cNvPr>
                <p:cNvPicPr/>
                <p:nvPr/>
              </p:nvPicPr>
              <p:blipFill>
                <a:blip r:embed="rId127"/>
                <a:stretch>
                  <a:fillRect/>
                </a:stretch>
              </p:blipFill>
              <p:spPr>
                <a:xfrm>
                  <a:off x="3363757" y="3250659"/>
                  <a:ext cx="37512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D7DE32B5-F24F-B6B6-2483-CA03092BAEE5}"/>
                    </a:ext>
                  </a:extLst>
                </p14:cNvPr>
                <p14:cNvContentPartPr/>
                <p14:nvPr/>
              </p14:nvContentPartPr>
              <p14:xfrm>
                <a:off x="3751837" y="3185859"/>
                <a:ext cx="257400" cy="165240"/>
              </p14:xfrm>
            </p:contentPart>
          </mc:Choice>
          <mc:Fallback xmlns="">
            <p:pic>
              <p:nvPicPr>
                <p:cNvPr id="72" name="Ink 71">
                  <a:extLst>
                    <a:ext uri="{FF2B5EF4-FFF2-40B4-BE49-F238E27FC236}">
                      <a16:creationId xmlns:a16="http://schemas.microsoft.com/office/drawing/2014/main" id="{D7DE32B5-F24F-B6B6-2483-CA03092BAEE5}"/>
                    </a:ext>
                  </a:extLst>
                </p:cNvPr>
                <p:cNvPicPr/>
                <p:nvPr/>
              </p:nvPicPr>
              <p:blipFill>
                <a:blip r:embed="rId129"/>
                <a:stretch>
                  <a:fillRect/>
                </a:stretch>
              </p:blipFill>
              <p:spPr>
                <a:xfrm>
                  <a:off x="3743197" y="3176859"/>
                  <a:ext cx="2750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Ink 72">
                  <a:extLst>
                    <a:ext uri="{FF2B5EF4-FFF2-40B4-BE49-F238E27FC236}">
                      <a16:creationId xmlns:a16="http://schemas.microsoft.com/office/drawing/2014/main" id="{D53A9B18-A8C2-0B60-EDDC-008C6B3D68BC}"/>
                    </a:ext>
                  </a:extLst>
                </p14:cNvPr>
                <p14:cNvContentPartPr/>
                <p14:nvPr/>
              </p14:nvContentPartPr>
              <p14:xfrm>
                <a:off x="4077997" y="3068859"/>
                <a:ext cx="356040" cy="178560"/>
              </p14:xfrm>
            </p:contentPart>
          </mc:Choice>
          <mc:Fallback xmlns="">
            <p:pic>
              <p:nvPicPr>
                <p:cNvPr id="73" name="Ink 72">
                  <a:extLst>
                    <a:ext uri="{FF2B5EF4-FFF2-40B4-BE49-F238E27FC236}">
                      <a16:creationId xmlns:a16="http://schemas.microsoft.com/office/drawing/2014/main" id="{D53A9B18-A8C2-0B60-EDDC-008C6B3D68BC}"/>
                    </a:ext>
                  </a:extLst>
                </p:cNvPr>
                <p:cNvPicPr/>
                <p:nvPr/>
              </p:nvPicPr>
              <p:blipFill>
                <a:blip r:embed="rId131"/>
                <a:stretch>
                  <a:fillRect/>
                </a:stretch>
              </p:blipFill>
              <p:spPr>
                <a:xfrm>
                  <a:off x="4069357" y="3060219"/>
                  <a:ext cx="373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a16="http://schemas.microsoft.com/office/drawing/2014/main" id="{BBD655D8-0B92-0EA7-EFEE-A2F78B74BB35}"/>
                    </a:ext>
                  </a:extLst>
                </p14:cNvPr>
                <p14:cNvContentPartPr/>
                <p14:nvPr/>
              </p14:nvContentPartPr>
              <p14:xfrm>
                <a:off x="4446637" y="2810739"/>
                <a:ext cx="70920" cy="281880"/>
              </p14:xfrm>
            </p:contentPart>
          </mc:Choice>
          <mc:Fallback xmlns="">
            <p:pic>
              <p:nvPicPr>
                <p:cNvPr id="74" name="Ink 73">
                  <a:extLst>
                    <a:ext uri="{FF2B5EF4-FFF2-40B4-BE49-F238E27FC236}">
                      <a16:creationId xmlns:a16="http://schemas.microsoft.com/office/drawing/2014/main" id="{BBD655D8-0B92-0EA7-EFEE-A2F78B74BB35}"/>
                    </a:ext>
                  </a:extLst>
                </p:cNvPr>
                <p:cNvPicPr/>
                <p:nvPr/>
              </p:nvPicPr>
              <p:blipFill>
                <a:blip r:embed="rId133"/>
                <a:stretch>
                  <a:fillRect/>
                </a:stretch>
              </p:blipFill>
              <p:spPr>
                <a:xfrm>
                  <a:off x="4437637" y="2802099"/>
                  <a:ext cx="885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Ink 74">
                  <a:extLst>
                    <a:ext uri="{FF2B5EF4-FFF2-40B4-BE49-F238E27FC236}">
                      <a16:creationId xmlns:a16="http://schemas.microsoft.com/office/drawing/2014/main" id="{5FD8E73D-1107-60CC-489D-E548187BD164}"/>
                    </a:ext>
                  </a:extLst>
                </p14:cNvPr>
                <p14:cNvContentPartPr/>
                <p14:nvPr/>
              </p14:nvContentPartPr>
              <p14:xfrm>
                <a:off x="4421797" y="2883819"/>
                <a:ext cx="201600" cy="108720"/>
              </p14:xfrm>
            </p:contentPart>
          </mc:Choice>
          <mc:Fallback xmlns="">
            <p:pic>
              <p:nvPicPr>
                <p:cNvPr id="75" name="Ink 74">
                  <a:extLst>
                    <a:ext uri="{FF2B5EF4-FFF2-40B4-BE49-F238E27FC236}">
                      <a16:creationId xmlns:a16="http://schemas.microsoft.com/office/drawing/2014/main" id="{5FD8E73D-1107-60CC-489D-E548187BD164}"/>
                    </a:ext>
                  </a:extLst>
                </p:cNvPr>
                <p:cNvPicPr/>
                <p:nvPr/>
              </p:nvPicPr>
              <p:blipFill>
                <a:blip r:embed="rId135"/>
                <a:stretch>
                  <a:fillRect/>
                </a:stretch>
              </p:blipFill>
              <p:spPr>
                <a:xfrm>
                  <a:off x="4412797" y="2874819"/>
                  <a:ext cx="2192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95" name="Ink 94">
                <a:extLst>
                  <a:ext uri="{FF2B5EF4-FFF2-40B4-BE49-F238E27FC236}">
                    <a16:creationId xmlns:a16="http://schemas.microsoft.com/office/drawing/2014/main" id="{E55A90CC-068C-3505-F9E7-445AFCF03AAD}"/>
                  </a:ext>
                </a:extLst>
              </p14:cNvPr>
              <p14:cNvContentPartPr/>
              <p14:nvPr/>
            </p14:nvContentPartPr>
            <p14:xfrm>
              <a:off x="715597" y="4794339"/>
              <a:ext cx="187920" cy="51120"/>
            </p14:xfrm>
          </p:contentPart>
        </mc:Choice>
        <mc:Fallback xmlns="">
          <p:pic>
            <p:nvPicPr>
              <p:cNvPr id="95" name="Ink 94">
                <a:extLst>
                  <a:ext uri="{FF2B5EF4-FFF2-40B4-BE49-F238E27FC236}">
                    <a16:creationId xmlns:a16="http://schemas.microsoft.com/office/drawing/2014/main" id="{E55A90CC-068C-3505-F9E7-445AFCF03AAD}"/>
                  </a:ext>
                </a:extLst>
              </p:cNvPr>
              <p:cNvPicPr/>
              <p:nvPr/>
            </p:nvPicPr>
            <p:blipFill>
              <a:blip r:embed="rId137"/>
              <a:stretch>
                <a:fillRect/>
              </a:stretch>
            </p:blipFill>
            <p:spPr>
              <a:xfrm>
                <a:off x="706597" y="4785699"/>
                <a:ext cx="205560" cy="68760"/>
              </a:xfrm>
              <a:prstGeom prst="rect">
                <a:avLst/>
              </a:prstGeom>
            </p:spPr>
          </p:pic>
        </mc:Fallback>
      </mc:AlternateContent>
      <p:grpSp>
        <p:nvGrpSpPr>
          <p:cNvPr id="122" name="Group 121">
            <a:extLst>
              <a:ext uri="{FF2B5EF4-FFF2-40B4-BE49-F238E27FC236}">
                <a16:creationId xmlns:a16="http://schemas.microsoft.com/office/drawing/2014/main" id="{7D3AA759-BD1B-BC63-A3CA-1A4BCAED2476}"/>
              </a:ext>
            </a:extLst>
          </p:cNvPr>
          <p:cNvGrpSpPr/>
          <p:nvPr/>
        </p:nvGrpSpPr>
        <p:grpSpPr>
          <a:xfrm>
            <a:off x="1577797" y="4136619"/>
            <a:ext cx="2935440" cy="1323000"/>
            <a:chOff x="1577797" y="4136619"/>
            <a:chExt cx="2935440" cy="1323000"/>
          </a:xfrm>
        </p:grpSpPr>
        <mc:AlternateContent xmlns:mc="http://schemas.openxmlformats.org/markup-compatibility/2006" xmlns:p14="http://schemas.microsoft.com/office/powerpoint/2010/main">
          <mc:Choice Requires="p14">
            <p:contentPart p14:bwMode="auto" r:id="rId138">
              <p14:nvContentPartPr>
                <p14:cNvPr id="96" name="Ink 95">
                  <a:extLst>
                    <a:ext uri="{FF2B5EF4-FFF2-40B4-BE49-F238E27FC236}">
                      <a16:creationId xmlns:a16="http://schemas.microsoft.com/office/drawing/2014/main" id="{9DAA6094-7BA9-F24B-2C8B-C2027B0D7CAA}"/>
                    </a:ext>
                  </a:extLst>
                </p14:cNvPr>
                <p14:cNvContentPartPr/>
                <p14:nvPr/>
              </p14:nvContentPartPr>
              <p14:xfrm>
                <a:off x="1577797" y="4506339"/>
                <a:ext cx="192600" cy="308880"/>
              </p14:xfrm>
            </p:contentPart>
          </mc:Choice>
          <mc:Fallback xmlns="">
            <p:pic>
              <p:nvPicPr>
                <p:cNvPr id="96" name="Ink 95">
                  <a:extLst>
                    <a:ext uri="{FF2B5EF4-FFF2-40B4-BE49-F238E27FC236}">
                      <a16:creationId xmlns:a16="http://schemas.microsoft.com/office/drawing/2014/main" id="{9DAA6094-7BA9-F24B-2C8B-C2027B0D7CAA}"/>
                    </a:ext>
                  </a:extLst>
                </p:cNvPr>
                <p:cNvPicPr/>
                <p:nvPr/>
              </p:nvPicPr>
              <p:blipFill>
                <a:blip r:embed="rId139"/>
                <a:stretch>
                  <a:fillRect/>
                </a:stretch>
              </p:blipFill>
              <p:spPr>
                <a:xfrm>
                  <a:off x="1569157" y="4497339"/>
                  <a:ext cx="2102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7D08CC8B-8A13-08F5-252B-D41909AA7275}"/>
                    </a:ext>
                  </a:extLst>
                </p14:cNvPr>
                <p14:cNvContentPartPr/>
                <p14:nvPr/>
              </p14:nvContentPartPr>
              <p14:xfrm>
                <a:off x="1771477" y="4604619"/>
                <a:ext cx="298080" cy="380160"/>
              </p14:xfrm>
            </p:contentPart>
          </mc:Choice>
          <mc:Fallback xmlns="">
            <p:pic>
              <p:nvPicPr>
                <p:cNvPr id="97" name="Ink 96">
                  <a:extLst>
                    <a:ext uri="{FF2B5EF4-FFF2-40B4-BE49-F238E27FC236}">
                      <a16:creationId xmlns:a16="http://schemas.microsoft.com/office/drawing/2014/main" id="{7D08CC8B-8A13-08F5-252B-D41909AA7275}"/>
                    </a:ext>
                  </a:extLst>
                </p:cNvPr>
                <p:cNvPicPr/>
                <p:nvPr/>
              </p:nvPicPr>
              <p:blipFill>
                <a:blip r:embed="rId141"/>
                <a:stretch>
                  <a:fillRect/>
                </a:stretch>
              </p:blipFill>
              <p:spPr>
                <a:xfrm>
                  <a:off x="1762837" y="4595619"/>
                  <a:ext cx="3157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CD076956-2F90-B092-7C78-C1BCBBBB02A1}"/>
                    </a:ext>
                  </a:extLst>
                </p14:cNvPr>
                <p14:cNvContentPartPr/>
                <p14:nvPr/>
              </p14:nvContentPartPr>
              <p14:xfrm>
                <a:off x="2129317" y="4555659"/>
                <a:ext cx="262080" cy="163440"/>
              </p14:xfrm>
            </p:contentPart>
          </mc:Choice>
          <mc:Fallback xmlns="">
            <p:pic>
              <p:nvPicPr>
                <p:cNvPr id="98" name="Ink 97">
                  <a:extLst>
                    <a:ext uri="{FF2B5EF4-FFF2-40B4-BE49-F238E27FC236}">
                      <a16:creationId xmlns:a16="http://schemas.microsoft.com/office/drawing/2014/main" id="{CD076956-2F90-B092-7C78-C1BCBBBB02A1}"/>
                    </a:ext>
                  </a:extLst>
                </p:cNvPr>
                <p:cNvPicPr/>
                <p:nvPr/>
              </p:nvPicPr>
              <p:blipFill>
                <a:blip r:embed="rId143"/>
                <a:stretch>
                  <a:fillRect/>
                </a:stretch>
              </p:blipFill>
              <p:spPr>
                <a:xfrm>
                  <a:off x="2120677" y="4547019"/>
                  <a:ext cx="279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CADFC0DC-47C1-C7D8-C24D-DAF0723A13D2}"/>
                    </a:ext>
                  </a:extLst>
                </p14:cNvPr>
                <p14:cNvContentPartPr/>
                <p14:nvPr/>
              </p14:nvContentPartPr>
              <p14:xfrm>
                <a:off x="2446837" y="4346859"/>
                <a:ext cx="165600" cy="269640"/>
              </p14:xfrm>
            </p:contentPart>
          </mc:Choice>
          <mc:Fallback xmlns="">
            <p:pic>
              <p:nvPicPr>
                <p:cNvPr id="99" name="Ink 98">
                  <a:extLst>
                    <a:ext uri="{FF2B5EF4-FFF2-40B4-BE49-F238E27FC236}">
                      <a16:creationId xmlns:a16="http://schemas.microsoft.com/office/drawing/2014/main" id="{CADFC0DC-47C1-C7D8-C24D-DAF0723A13D2}"/>
                    </a:ext>
                  </a:extLst>
                </p:cNvPr>
                <p:cNvPicPr/>
                <p:nvPr/>
              </p:nvPicPr>
              <p:blipFill>
                <a:blip r:embed="rId145"/>
                <a:stretch>
                  <a:fillRect/>
                </a:stretch>
              </p:blipFill>
              <p:spPr>
                <a:xfrm>
                  <a:off x="2438197" y="4338219"/>
                  <a:ext cx="1832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A8F92D34-2D33-BF84-B1F6-DCF8FE76D901}"/>
                    </a:ext>
                  </a:extLst>
                </p14:cNvPr>
                <p14:cNvContentPartPr/>
                <p14:nvPr/>
              </p14:nvContentPartPr>
              <p14:xfrm>
                <a:off x="2681917" y="4452339"/>
                <a:ext cx="164160" cy="122400"/>
              </p14:xfrm>
            </p:contentPart>
          </mc:Choice>
          <mc:Fallback xmlns="">
            <p:pic>
              <p:nvPicPr>
                <p:cNvPr id="100" name="Ink 99">
                  <a:extLst>
                    <a:ext uri="{FF2B5EF4-FFF2-40B4-BE49-F238E27FC236}">
                      <a16:creationId xmlns:a16="http://schemas.microsoft.com/office/drawing/2014/main" id="{A8F92D34-2D33-BF84-B1F6-DCF8FE76D901}"/>
                    </a:ext>
                  </a:extLst>
                </p:cNvPr>
                <p:cNvPicPr/>
                <p:nvPr/>
              </p:nvPicPr>
              <p:blipFill>
                <a:blip r:embed="rId147"/>
                <a:stretch>
                  <a:fillRect/>
                </a:stretch>
              </p:blipFill>
              <p:spPr>
                <a:xfrm>
                  <a:off x="2673277" y="4443699"/>
                  <a:ext cx="181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775CA269-CAD4-2186-4DF2-4A28AAE49DE4}"/>
                    </a:ext>
                  </a:extLst>
                </p14:cNvPr>
                <p14:cNvContentPartPr/>
                <p14:nvPr/>
              </p14:nvContentPartPr>
              <p14:xfrm>
                <a:off x="2901877" y="4394019"/>
                <a:ext cx="89280" cy="132480"/>
              </p14:xfrm>
            </p:contentPart>
          </mc:Choice>
          <mc:Fallback xmlns="">
            <p:pic>
              <p:nvPicPr>
                <p:cNvPr id="101" name="Ink 100">
                  <a:extLst>
                    <a:ext uri="{FF2B5EF4-FFF2-40B4-BE49-F238E27FC236}">
                      <a16:creationId xmlns:a16="http://schemas.microsoft.com/office/drawing/2014/main" id="{775CA269-CAD4-2186-4DF2-4A28AAE49DE4}"/>
                    </a:ext>
                  </a:extLst>
                </p:cNvPr>
                <p:cNvPicPr/>
                <p:nvPr/>
              </p:nvPicPr>
              <p:blipFill>
                <a:blip r:embed="rId149"/>
                <a:stretch>
                  <a:fillRect/>
                </a:stretch>
              </p:blipFill>
              <p:spPr>
                <a:xfrm>
                  <a:off x="2892877" y="4385019"/>
                  <a:ext cx="1069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D756D48D-AF98-1F94-0A27-D3C5B6D02F68}"/>
                    </a:ext>
                  </a:extLst>
                </p14:cNvPr>
                <p14:cNvContentPartPr/>
                <p14:nvPr/>
              </p14:nvContentPartPr>
              <p14:xfrm>
                <a:off x="3105277" y="4357299"/>
                <a:ext cx="10800" cy="81720"/>
              </p14:xfrm>
            </p:contentPart>
          </mc:Choice>
          <mc:Fallback xmlns="">
            <p:pic>
              <p:nvPicPr>
                <p:cNvPr id="102" name="Ink 101">
                  <a:extLst>
                    <a:ext uri="{FF2B5EF4-FFF2-40B4-BE49-F238E27FC236}">
                      <a16:creationId xmlns:a16="http://schemas.microsoft.com/office/drawing/2014/main" id="{D756D48D-AF98-1F94-0A27-D3C5B6D02F68}"/>
                    </a:ext>
                  </a:extLst>
                </p:cNvPr>
                <p:cNvPicPr/>
                <p:nvPr/>
              </p:nvPicPr>
              <p:blipFill>
                <a:blip r:embed="rId151"/>
                <a:stretch>
                  <a:fillRect/>
                </a:stretch>
              </p:blipFill>
              <p:spPr>
                <a:xfrm>
                  <a:off x="3096277" y="4348659"/>
                  <a:ext cx="28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85940DDF-0F80-B90C-E5BA-485D8A4FAF1D}"/>
                    </a:ext>
                  </a:extLst>
                </p14:cNvPr>
                <p14:cNvContentPartPr/>
                <p14:nvPr/>
              </p14:nvContentPartPr>
              <p14:xfrm>
                <a:off x="3032197" y="4340739"/>
                <a:ext cx="27360" cy="11880"/>
              </p14:xfrm>
            </p:contentPart>
          </mc:Choice>
          <mc:Fallback xmlns="">
            <p:pic>
              <p:nvPicPr>
                <p:cNvPr id="103" name="Ink 102">
                  <a:extLst>
                    <a:ext uri="{FF2B5EF4-FFF2-40B4-BE49-F238E27FC236}">
                      <a16:creationId xmlns:a16="http://schemas.microsoft.com/office/drawing/2014/main" id="{85940DDF-0F80-B90C-E5BA-485D8A4FAF1D}"/>
                    </a:ext>
                  </a:extLst>
                </p:cNvPr>
                <p:cNvPicPr/>
                <p:nvPr/>
              </p:nvPicPr>
              <p:blipFill>
                <a:blip r:embed="rId153"/>
                <a:stretch>
                  <a:fillRect/>
                </a:stretch>
              </p:blipFill>
              <p:spPr>
                <a:xfrm>
                  <a:off x="3023197" y="4332099"/>
                  <a:ext cx="45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a:extLst>
                    <a:ext uri="{FF2B5EF4-FFF2-40B4-BE49-F238E27FC236}">
                      <a16:creationId xmlns:a16="http://schemas.microsoft.com/office/drawing/2014/main" id="{2BC52561-9951-03E3-ED77-5175F810D3CF}"/>
                    </a:ext>
                  </a:extLst>
                </p14:cNvPr>
                <p14:cNvContentPartPr/>
                <p14:nvPr/>
              </p14:nvContentPartPr>
              <p14:xfrm>
                <a:off x="3192757" y="4144179"/>
                <a:ext cx="134280" cy="322560"/>
              </p14:xfrm>
            </p:contentPart>
          </mc:Choice>
          <mc:Fallback xmlns="">
            <p:pic>
              <p:nvPicPr>
                <p:cNvPr id="104" name="Ink 103">
                  <a:extLst>
                    <a:ext uri="{FF2B5EF4-FFF2-40B4-BE49-F238E27FC236}">
                      <a16:creationId xmlns:a16="http://schemas.microsoft.com/office/drawing/2014/main" id="{2BC52561-9951-03E3-ED77-5175F810D3CF}"/>
                    </a:ext>
                  </a:extLst>
                </p:cNvPr>
                <p:cNvPicPr/>
                <p:nvPr/>
              </p:nvPicPr>
              <p:blipFill>
                <a:blip r:embed="rId155"/>
                <a:stretch>
                  <a:fillRect/>
                </a:stretch>
              </p:blipFill>
              <p:spPr>
                <a:xfrm>
                  <a:off x="3183757" y="4135179"/>
                  <a:ext cx="15192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DF23CFAF-2F8E-3E52-DF14-92D515E1C303}"/>
                    </a:ext>
                  </a:extLst>
                </p14:cNvPr>
                <p14:cNvContentPartPr/>
                <p14:nvPr/>
              </p14:nvContentPartPr>
              <p14:xfrm>
                <a:off x="3394357" y="4318059"/>
                <a:ext cx="13320" cy="97200"/>
              </p14:xfrm>
            </p:contentPart>
          </mc:Choice>
          <mc:Fallback xmlns="">
            <p:pic>
              <p:nvPicPr>
                <p:cNvPr id="105" name="Ink 104">
                  <a:extLst>
                    <a:ext uri="{FF2B5EF4-FFF2-40B4-BE49-F238E27FC236}">
                      <a16:creationId xmlns:a16="http://schemas.microsoft.com/office/drawing/2014/main" id="{DF23CFAF-2F8E-3E52-DF14-92D515E1C303}"/>
                    </a:ext>
                  </a:extLst>
                </p:cNvPr>
                <p:cNvPicPr/>
                <p:nvPr/>
              </p:nvPicPr>
              <p:blipFill>
                <a:blip r:embed="rId157"/>
                <a:stretch>
                  <a:fillRect/>
                </a:stretch>
              </p:blipFill>
              <p:spPr>
                <a:xfrm>
                  <a:off x="3385357" y="4309419"/>
                  <a:ext cx="309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55F79877-B832-CB74-9A25-456BF8A7841F}"/>
                    </a:ext>
                  </a:extLst>
                </p14:cNvPr>
                <p14:cNvContentPartPr/>
                <p14:nvPr/>
              </p14:nvContentPartPr>
              <p14:xfrm>
                <a:off x="3384997" y="4236339"/>
                <a:ext cx="30960" cy="20160"/>
              </p14:xfrm>
            </p:contentPart>
          </mc:Choice>
          <mc:Fallback xmlns="">
            <p:pic>
              <p:nvPicPr>
                <p:cNvPr id="106" name="Ink 105">
                  <a:extLst>
                    <a:ext uri="{FF2B5EF4-FFF2-40B4-BE49-F238E27FC236}">
                      <a16:creationId xmlns:a16="http://schemas.microsoft.com/office/drawing/2014/main" id="{55F79877-B832-CB74-9A25-456BF8A7841F}"/>
                    </a:ext>
                  </a:extLst>
                </p:cNvPr>
                <p:cNvPicPr/>
                <p:nvPr/>
              </p:nvPicPr>
              <p:blipFill>
                <a:blip r:embed="rId159"/>
                <a:stretch>
                  <a:fillRect/>
                </a:stretch>
              </p:blipFill>
              <p:spPr>
                <a:xfrm>
                  <a:off x="3376357" y="4227339"/>
                  <a:ext cx="48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712C0394-7DC6-8B13-B9FB-8FC667C5C5CD}"/>
                    </a:ext>
                  </a:extLst>
                </p14:cNvPr>
                <p14:cNvContentPartPr/>
                <p14:nvPr/>
              </p14:nvContentPartPr>
              <p14:xfrm>
                <a:off x="3526477" y="4136619"/>
                <a:ext cx="20160" cy="257040"/>
              </p14:xfrm>
            </p:contentPart>
          </mc:Choice>
          <mc:Fallback xmlns="">
            <p:pic>
              <p:nvPicPr>
                <p:cNvPr id="107" name="Ink 106">
                  <a:extLst>
                    <a:ext uri="{FF2B5EF4-FFF2-40B4-BE49-F238E27FC236}">
                      <a16:creationId xmlns:a16="http://schemas.microsoft.com/office/drawing/2014/main" id="{712C0394-7DC6-8B13-B9FB-8FC667C5C5CD}"/>
                    </a:ext>
                  </a:extLst>
                </p:cNvPr>
                <p:cNvPicPr/>
                <p:nvPr/>
              </p:nvPicPr>
              <p:blipFill>
                <a:blip r:embed="rId161"/>
                <a:stretch>
                  <a:fillRect/>
                </a:stretch>
              </p:blipFill>
              <p:spPr>
                <a:xfrm>
                  <a:off x="3517837" y="4127979"/>
                  <a:ext cx="378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9E01BA70-CE2E-1E1F-3E9D-96BDEEDC319B}"/>
                    </a:ext>
                  </a:extLst>
                </p14:cNvPr>
                <p14:cNvContentPartPr/>
                <p14:nvPr/>
              </p14:nvContentPartPr>
              <p14:xfrm>
                <a:off x="3551317" y="4201419"/>
                <a:ext cx="221400" cy="414360"/>
              </p14:xfrm>
            </p:contentPart>
          </mc:Choice>
          <mc:Fallback xmlns="">
            <p:pic>
              <p:nvPicPr>
                <p:cNvPr id="108" name="Ink 107">
                  <a:extLst>
                    <a:ext uri="{FF2B5EF4-FFF2-40B4-BE49-F238E27FC236}">
                      <a16:creationId xmlns:a16="http://schemas.microsoft.com/office/drawing/2014/main" id="{9E01BA70-CE2E-1E1F-3E9D-96BDEEDC319B}"/>
                    </a:ext>
                  </a:extLst>
                </p:cNvPr>
                <p:cNvPicPr/>
                <p:nvPr/>
              </p:nvPicPr>
              <p:blipFill>
                <a:blip r:embed="rId163"/>
                <a:stretch>
                  <a:fillRect/>
                </a:stretch>
              </p:blipFill>
              <p:spPr>
                <a:xfrm>
                  <a:off x="3542317" y="4192779"/>
                  <a:ext cx="2390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9" name="Ink 108">
                  <a:extLst>
                    <a:ext uri="{FF2B5EF4-FFF2-40B4-BE49-F238E27FC236}">
                      <a16:creationId xmlns:a16="http://schemas.microsoft.com/office/drawing/2014/main" id="{E28DC10A-A778-DBA6-D5DB-83CC3DCC0316}"/>
                    </a:ext>
                  </a:extLst>
                </p14:cNvPr>
                <p14:cNvContentPartPr/>
                <p14:nvPr/>
              </p14:nvContentPartPr>
              <p14:xfrm>
                <a:off x="2570677" y="5051739"/>
                <a:ext cx="183600" cy="79920"/>
              </p14:xfrm>
            </p:contentPart>
          </mc:Choice>
          <mc:Fallback xmlns="">
            <p:pic>
              <p:nvPicPr>
                <p:cNvPr id="109" name="Ink 108">
                  <a:extLst>
                    <a:ext uri="{FF2B5EF4-FFF2-40B4-BE49-F238E27FC236}">
                      <a16:creationId xmlns:a16="http://schemas.microsoft.com/office/drawing/2014/main" id="{E28DC10A-A778-DBA6-D5DB-83CC3DCC0316}"/>
                    </a:ext>
                  </a:extLst>
                </p:cNvPr>
                <p:cNvPicPr/>
                <p:nvPr/>
              </p:nvPicPr>
              <p:blipFill>
                <a:blip r:embed="rId165"/>
                <a:stretch>
                  <a:fillRect/>
                </a:stretch>
              </p:blipFill>
              <p:spPr>
                <a:xfrm>
                  <a:off x="2561677" y="5042739"/>
                  <a:ext cx="2012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0" name="Ink 109">
                  <a:extLst>
                    <a:ext uri="{FF2B5EF4-FFF2-40B4-BE49-F238E27FC236}">
                      <a16:creationId xmlns:a16="http://schemas.microsoft.com/office/drawing/2014/main" id="{8617E6DF-31A9-FACC-8342-184F0D1299C4}"/>
                    </a:ext>
                  </a:extLst>
                </p14:cNvPr>
                <p14:cNvContentPartPr/>
                <p14:nvPr/>
              </p14:nvContentPartPr>
              <p14:xfrm>
                <a:off x="2944357" y="4918539"/>
                <a:ext cx="242280" cy="196920"/>
              </p14:xfrm>
            </p:contentPart>
          </mc:Choice>
          <mc:Fallback xmlns="">
            <p:pic>
              <p:nvPicPr>
                <p:cNvPr id="110" name="Ink 109">
                  <a:extLst>
                    <a:ext uri="{FF2B5EF4-FFF2-40B4-BE49-F238E27FC236}">
                      <a16:creationId xmlns:a16="http://schemas.microsoft.com/office/drawing/2014/main" id="{8617E6DF-31A9-FACC-8342-184F0D1299C4}"/>
                    </a:ext>
                  </a:extLst>
                </p:cNvPr>
                <p:cNvPicPr/>
                <p:nvPr/>
              </p:nvPicPr>
              <p:blipFill>
                <a:blip r:embed="rId167"/>
                <a:stretch>
                  <a:fillRect/>
                </a:stretch>
              </p:blipFill>
              <p:spPr>
                <a:xfrm>
                  <a:off x="2935717" y="4909899"/>
                  <a:ext cx="2599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1" name="Ink 110">
                  <a:extLst>
                    <a:ext uri="{FF2B5EF4-FFF2-40B4-BE49-F238E27FC236}">
                      <a16:creationId xmlns:a16="http://schemas.microsoft.com/office/drawing/2014/main" id="{B81B58BF-D5E1-FE49-D03B-3AC76761610C}"/>
                    </a:ext>
                  </a:extLst>
                </p14:cNvPr>
                <p14:cNvContentPartPr/>
                <p14:nvPr/>
              </p14:nvContentPartPr>
              <p14:xfrm>
                <a:off x="3229837" y="4779579"/>
                <a:ext cx="17640" cy="228240"/>
              </p14:xfrm>
            </p:contentPart>
          </mc:Choice>
          <mc:Fallback xmlns="">
            <p:pic>
              <p:nvPicPr>
                <p:cNvPr id="111" name="Ink 110">
                  <a:extLst>
                    <a:ext uri="{FF2B5EF4-FFF2-40B4-BE49-F238E27FC236}">
                      <a16:creationId xmlns:a16="http://schemas.microsoft.com/office/drawing/2014/main" id="{B81B58BF-D5E1-FE49-D03B-3AC76761610C}"/>
                    </a:ext>
                  </a:extLst>
                </p:cNvPr>
                <p:cNvPicPr/>
                <p:nvPr/>
              </p:nvPicPr>
              <p:blipFill>
                <a:blip r:embed="rId169"/>
                <a:stretch>
                  <a:fillRect/>
                </a:stretch>
              </p:blipFill>
              <p:spPr>
                <a:xfrm>
                  <a:off x="3221197" y="4770579"/>
                  <a:ext cx="35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a:extLst>
                    <a:ext uri="{FF2B5EF4-FFF2-40B4-BE49-F238E27FC236}">
                      <a16:creationId xmlns:a16="http://schemas.microsoft.com/office/drawing/2014/main" id="{1845F164-62DD-5C5E-FD43-7C45A2F73970}"/>
                    </a:ext>
                  </a:extLst>
                </p14:cNvPr>
                <p14:cNvContentPartPr/>
                <p14:nvPr/>
              </p14:nvContentPartPr>
              <p14:xfrm>
                <a:off x="3340357" y="4845819"/>
                <a:ext cx="47520" cy="133200"/>
              </p14:xfrm>
            </p:contentPart>
          </mc:Choice>
          <mc:Fallback xmlns="">
            <p:pic>
              <p:nvPicPr>
                <p:cNvPr id="112" name="Ink 111">
                  <a:extLst>
                    <a:ext uri="{FF2B5EF4-FFF2-40B4-BE49-F238E27FC236}">
                      <a16:creationId xmlns:a16="http://schemas.microsoft.com/office/drawing/2014/main" id="{1845F164-62DD-5C5E-FD43-7C45A2F73970}"/>
                    </a:ext>
                  </a:extLst>
                </p:cNvPr>
                <p:cNvPicPr/>
                <p:nvPr/>
              </p:nvPicPr>
              <p:blipFill>
                <a:blip r:embed="rId171"/>
                <a:stretch>
                  <a:fillRect/>
                </a:stretch>
              </p:blipFill>
              <p:spPr>
                <a:xfrm>
                  <a:off x="3331717" y="4836819"/>
                  <a:ext cx="65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0AE28017-5D9A-A7FC-67AD-FEA450C51EB2}"/>
                    </a:ext>
                  </a:extLst>
                </p14:cNvPr>
                <p14:cNvContentPartPr/>
                <p14:nvPr/>
              </p14:nvContentPartPr>
              <p14:xfrm>
                <a:off x="3323797" y="4768779"/>
                <a:ext cx="221760" cy="381600"/>
              </p14:xfrm>
            </p:contentPart>
          </mc:Choice>
          <mc:Fallback xmlns="">
            <p:pic>
              <p:nvPicPr>
                <p:cNvPr id="113" name="Ink 112">
                  <a:extLst>
                    <a:ext uri="{FF2B5EF4-FFF2-40B4-BE49-F238E27FC236}">
                      <a16:creationId xmlns:a16="http://schemas.microsoft.com/office/drawing/2014/main" id="{0AE28017-5D9A-A7FC-67AD-FEA450C51EB2}"/>
                    </a:ext>
                  </a:extLst>
                </p:cNvPr>
                <p:cNvPicPr/>
                <p:nvPr/>
              </p:nvPicPr>
              <p:blipFill>
                <a:blip r:embed="rId173"/>
                <a:stretch>
                  <a:fillRect/>
                </a:stretch>
              </p:blipFill>
              <p:spPr>
                <a:xfrm>
                  <a:off x="3315157" y="4759779"/>
                  <a:ext cx="2394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4" name="Ink 113">
                  <a:extLst>
                    <a:ext uri="{FF2B5EF4-FFF2-40B4-BE49-F238E27FC236}">
                      <a16:creationId xmlns:a16="http://schemas.microsoft.com/office/drawing/2014/main" id="{DD15E3BD-C1B7-9534-F534-7E36FA3F08DD}"/>
                    </a:ext>
                  </a:extLst>
                </p14:cNvPr>
                <p14:cNvContentPartPr/>
                <p14:nvPr/>
              </p14:nvContentPartPr>
              <p14:xfrm>
                <a:off x="3578317" y="4814139"/>
                <a:ext cx="135000" cy="112680"/>
              </p14:xfrm>
            </p:contentPart>
          </mc:Choice>
          <mc:Fallback xmlns="">
            <p:pic>
              <p:nvPicPr>
                <p:cNvPr id="114" name="Ink 113">
                  <a:extLst>
                    <a:ext uri="{FF2B5EF4-FFF2-40B4-BE49-F238E27FC236}">
                      <a16:creationId xmlns:a16="http://schemas.microsoft.com/office/drawing/2014/main" id="{DD15E3BD-C1B7-9534-F534-7E36FA3F08DD}"/>
                    </a:ext>
                  </a:extLst>
                </p:cNvPr>
                <p:cNvPicPr/>
                <p:nvPr/>
              </p:nvPicPr>
              <p:blipFill>
                <a:blip r:embed="rId175"/>
                <a:stretch>
                  <a:fillRect/>
                </a:stretch>
              </p:blipFill>
              <p:spPr>
                <a:xfrm>
                  <a:off x="3569317" y="4805499"/>
                  <a:ext cx="152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5" name="Ink 114">
                  <a:extLst>
                    <a:ext uri="{FF2B5EF4-FFF2-40B4-BE49-F238E27FC236}">
                      <a16:creationId xmlns:a16="http://schemas.microsoft.com/office/drawing/2014/main" id="{5C494CED-0F00-E520-B0A1-1E749B5A0024}"/>
                    </a:ext>
                  </a:extLst>
                </p14:cNvPr>
                <p14:cNvContentPartPr/>
                <p14:nvPr/>
              </p14:nvContentPartPr>
              <p14:xfrm>
                <a:off x="3752197" y="4705059"/>
                <a:ext cx="212400" cy="159120"/>
              </p14:xfrm>
            </p:contentPart>
          </mc:Choice>
          <mc:Fallback xmlns="">
            <p:pic>
              <p:nvPicPr>
                <p:cNvPr id="115" name="Ink 114">
                  <a:extLst>
                    <a:ext uri="{FF2B5EF4-FFF2-40B4-BE49-F238E27FC236}">
                      <a16:creationId xmlns:a16="http://schemas.microsoft.com/office/drawing/2014/main" id="{5C494CED-0F00-E520-B0A1-1E749B5A0024}"/>
                    </a:ext>
                  </a:extLst>
                </p:cNvPr>
                <p:cNvPicPr/>
                <p:nvPr/>
              </p:nvPicPr>
              <p:blipFill>
                <a:blip r:embed="rId177"/>
                <a:stretch>
                  <a:fillRect/>
                </a:stretch>
              </p:blipFill>
              <p:spPr>
                <a:xfrm>
                  <a:off x="3743557" y="4696419"/>
                  <a:ext cx="23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Ink 115">
                  <a:extLst>
                    <a:ext uri="{FF2B5EF4-FFF2-40B4-BE49-F238E27FC236}">
                      <a16:creationId xmlns:a16="http://schemas.microsoft.com/office/drawing/2014/main" id="{5D121CFE-EFAB-E6AB-FA98-A9C3623DD8B5}"/>
                    </a:ext>
                  </a:extLst>
                </p14:cNvPr>
                <p14:cNvContentPartPr/>
                <p14:nvPr/>
              </p14:nvContentPartPr>
              <p14:xfrm>
                <a:off x="3627277" y="4983699"/>
                <a:ext cx="322560" cy="475920"/>
              </p14:xfrm>
            </p:contentPart>
          </mc:Choice>
          <mc:Fallback xmlns="">
            <p:pic>
              <p:nvPicPr>
                <p:cNvPr id="116" name="Ink 115">
                  <a:extLst>
                    <a:ext uri="{FF2B5EF4-FFF2-40B4-BE49-F238E27FC236}">
                      <a16:creationId xmlns:a16="http://schemas.microsoft.com/office/drawing/2014/main" id="{5D121CFE-EFAB-E6AB-FA98-A9C3623DD8B5}"/>
                    </a:ext>
                  </a:extLst>
                </p:cNvPr>
                <p:cNvPicPr/>
                <p:nvPr/>
              </p:nvPicPr>
              <p:blipFill>
                <a:blip r:embed="rId179"/>
                <a:stretch>
                  <a:fillRect/>
                </a:stretch>
              </p:blipFill>
              <p:spPr>
                <a:xfrm>
                  <a:off x="3618277" y="4975059"/>
                  <a:ext cx="3402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Ink 116">
                  <a:extLst>
                    <a:ext uri="{FF2B5EF4-FFF2-40B4-BE49-F238E27FC236}">
                      <a16:creationId xmlns:a16="http://schemas.microsoft.com/office/drawing/2014/main" id="{80406307-40EF-B251-461D-5E5FD7830DBB}"/>
                    </a:ext>
                  </a:extLst>
                </p14:cNvPr>
                <p14:cNvContentPartPr/>
                <p14:nvPr/>
              </p14:nvContentPartPr>
              <p14:xfrm>
                <a:off x="3966397" y="5051019"/>
                <a:ext cx="6480" cy="360"/>
              </p14:xfrm>
            </p:contentPart>
          </mc:Choice>
          <mc:Fallback xmlns="">
            <p:pic>
              <p:nvPicPr>
                <p:cNvPr id="117" name="Ink 116">
                  <a:extLst>
                    <a:ext uri="{FF2B5EF4-FFF2-40B4-BE49-F238E27FC236}">
                      <a16:creationId xmlns:a16="http://schemas.microsoft.com/office/drawing/2014/main" id="{80406307-40EF-B251-461D-5E5FD7830DBB}"/>
                    </a:ext>
                  </a:extLst>
                </p:cNvPr>
                <p:cNvPicPr/>
                <p:nvPr/>
              </p:nvPicPr>
              <p:blipFill>
                <a:blip r:embed="rId181"/>
                <a:stretch>
                  <a:fillRect/>
                </a:stretch>
              </p:blipFill>
              <p:spPr>
                <a:xfrm>
                  <a:off x="3957757" y="5042379"/>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F7142EF5-EDEC-3187-1796-28A1A2962CCA}"/>
                    </a:ext>
                  </a:extLst>
                </p14:cNvPr>
                <p14:cNvContentPartPr/>
                <p14:nvPr/>
              </p14:nvContentPartPr>
              <p14:xfrm>
                <a:off x="4001677" y="5032659"/>
                <a:ext cx="174960" cy="151560"/>
              </p14:xfrm>
            </p:contentPart>
          </mc:Choice>
          <mc:Fallback xmlns="">
            <p:pic>
              <p:nvPicPr>
                <p:cNvPr id="118" name="Ink 117">
                  <a:extLst>
                    <a:ext uri="{FF2B5EF4-FFF2-40B4-BE49-F238E27FC236}">
                      <a16:creationId xmlns:a16="http://schemas.microsoft.com/office/drawing/2014/main" id="{F7142EF5-EDEC-3187-1796-28A1A2962CCA}"/>
                    </a:ext>
                  </a:extLst>
                </p:cNvPr>
                <p:cNvPicPr/>
                <p:nvPr/>
              </p:nvPicPr>
              <p:blipFill>
                <a:blip r:embed="rId183"/>
                <a:stretch>
                  <a:fillRect/>
                </a:stretch>
              </p:blipFill>
              <p:spPr>
                <a:xfrm>
                  <a:off x="3992677" y="5023659"/>
                  <a:ext cx="192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Ink 118">
                  <a:extLst>
                    <a:ext uri="{FF2B5EF4-FFF2-40B4-BE49-F238E27FC236}">
                      <a16:creationId xmlns:a16="http://schemas.microsoft.com/office/drawing/2014/main" id="{257CF07A-8A03-7062-3B7E-69F777C638A5}"/>
                    </a:ext>
                  </a:extLst>
                </p14:cNvPr>
                <p14:cNvContentPartPr/>
                <p14:nvPr/>
              </p14:nvContentPartPr>
              <p14:xfrm>
                <a:off x="4148197" y="4981539"/>
                <a:ext cx="95400" cy="142560"/>
              </p14:xfrm>
            </p:contentPart>
          </mc:Choice>
          <mc:Fallback xmlns="">
            <p:pic>
              <p:nvPicPr>
                <p:cNvPr id="119" name="Ink 118">
                  <a:extLst>
                    <a:ext uri="{FF2B5EF4-FFF2-40B4-BE49-F238E27FC236}">
                      <a16:creationId xmlns:a16="http://schemas.microsoft.com/office/drawing/2014/main" id="{257CF07A-8A03-7062-3B7E-69F777C638A5}"/>
                    </a:ext>
                  </a:extLst>
                </p:cNvPr>
                <p:cNvPicPr/>
                <p:nvPr/>
              </p:nvPicPr>
              <p:blipFill>
                <a:blip r:embed="rId185"/>
                <a:stretch>
                  <a:fillRect/>
                </a:stretch>
              </p:blipFill>
              <p:spPr>
                <a:xfrm>
                  <a:off x="4139197" y="4972539"/>
                  <a:ext cx="113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Ink 119">
                  <a:extLst>
                    <a:ext uri="{FF2B5EF4-FFF2-40B4-BE49-F238E27FC236}">
                      <a16:creationId xmlns:a16="http://schemas.microsoft.com/office/drawing/2014/main" id="{B346CCC3-09F4-388F-3E3B-486225790AA8}"/>
                    </a:ext>
                  </a:extLst>
                </p14:cNvPr>
                <p14:cNvContentPartPr/>
                <p14:nvPr/>
              </p14:nvContentPartPr>
              <p14:xfrm>
                <a:off x="4334677" y="4662219"/>
                <a:ext cx="16200" cy="430200"/>
              </p14:xfrm>
            </p:contentPart>
          </mc:Choice>
          <mc:Fallback xmlns="">
            <p:pic>
              <p:nvPicPr>
                <p:cNvPr id="120" name="Ink 119">
                  <a:extLst>
                    <a:ext uri="{FF2B5EF4-FFF2-40B4-BE49-F238E27FC236}">
                      <a16:creationId xmlns:a16="http://schemas.microsoft.com/office/drawing/2014/main" id="{B346CCC3-09F4-388F-3E3B-486225790AA8}"/>
                    </a:ext>
                  </a:extLst>
                </p:cNvPr>
                <p:cNvPicPr/>
                <p:nvPr/>
              </p:nvPicPr>
              <p:blipFill>
                <a:blip r:embed="rId187"/>
                <a:stretch>
                  <a:fillRect/>
                </a:stretch>
              </p:blipFill>
              <p:spPr>
                <a:xfrm>
                  <a:off x="4326037" y="4653219"/>
                  <a:ext cx="338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Ink 120">
                  <a:extLst>
                    <a:ext uri="{FF2B5EF4-FFF2-40B4-BE49-F238E27FC236}">
                      <a16:creationId xmlns:a16="http://schemas.microsoft.com/office/drawing/2014/main" id="{B94E08E7-ED85-6328-F71E-BB5EB4A517DE}"/>
                    </a:ext>
                  </a:extLst>
                </p14:cNvPr>
                <p14:cNvContentPartPr/>
                <p14:nvPr/>
              </p14:nvContentPartPr>
              <p14:xfrm>
                <a:off x="4333237" y="4880739"/>
                <a:ext cx="180000" cy="197640"/>
              </p14:xfrm>
            </p:contentPart>
          </mc:Choice>
          <mc:Fallback xmlns="">
            <p:pic>
              <p:nvPicPr>
                <p:cNvPr id="121" name="Ink 120">
                  <a:extLst>
                    <a:ext uri="{FF2B5EF4-FFF2-40B4-BE49-F238E27FC236}">
                      <a16:creationId xmlns:a16="http://schemas.microsoft.com/office/drawing/2014/main" id="{B94E08E7-ED85-6328-F71E-BB5EB4A517DE}"/>
                    </a:ext>
                  </a:extLst>
                </p:cNvPr>
                <p:cNvPicPr/>
                <p:nvPr/>
              </p:nvPicPr>
              <p:blipFill>
                <a:blip r:embed="rId189"/>
                <a:stretch>
                  <a:fillRect/>
                </a:stretch>
              </p:blipFill>
              <p:spPr>
                <a:xfrm>
                  <a:off x="4324237" y="4871739"/>
                  <a:ext cx="197640" cy="215280"/>
                </a:xfrm>
                <a:prstGeom prst="rect">
                  <a:avLst/>
                </a:prstGeom>
              </p:spPr>
            </p:pic>
          </mc:Fallback>
        </mc:AlternateContent>
      </p:grpSp>
      <p:grpSp>
        <p:nvGrpSpPr>
          <p:cNvPr id="140" name="Group 139">
            <a:extLst>
              <a:ext uri="{FF2B5EF4-FFF2-40B4-BE49-F238E27FC236}">
                <a16:creationId xmlns:a16="http://schemas.microsoft.com/office/drawing/2014/main" id="{52132287-66BB-970D-CEFB-8179642536AC}"/>
              </a:ext>
            </a:extLst>
          </p:cNvPr>
          <p:cNvGrpSpPr/>
          <p:nvPr/>
        </p:nvGrpSpPr>
        <p:grpSpPr>
          <a:xfrm>
            <a:off x="5202277" y="1802019"/>
            <a:ext cx="3646800" cy="1436400"/>
            <a:chOff x="5202277" y="1802019"/>
            <a:chExt cx="3646800" cy="1436400"/>
          </a:xfrm>
        </p:grpSpPr>
        <mc:AlternateContent xmlns:mc="http://schemas.openxmlformats.org/markup-compatibility/2006" xmlns:p14="http://schemas.microsoft.com/office/powerpoint/2010/main">
          <mc:Choice Requires="p14">
            <p:contentPart p14:bwMode="auto" r:id="rId190">
              <p14:nvContentPartPr>
                <p14:cNvPr id="77" name="Ink 76">
                  <a:extLst>
                    <a:ext uri="{FF2B5EF4-FFF2-40B4-BE49-F238E27FC236}">
                      <a16:creationId xmlns:a16="http://schemas.microsoft.com/office/drawing/2014/main" id="{33D5793F-8690-25C1-DA5A-94D4956F4F1C}"/>
                    </a:ext>
                  </a:extLst>
                </p14:cNvPr>
                <p14:cNvContentPartPr/>
                <p14:nvPr/>
              </p14:nvContentPartPr>
              <p14:xfrm>
                <a:off x="5435557" y="2263899"/>
                <a:ext cx="225000" cy="210960"/>
              </p14:xfrm>
            </p:contentPart>
          </mc:Choice>
          <mc:Fallback xmlns="">
            <p:pic>
              <p:nvPicPr>
                <p:cNvPr id="77" name="Ink 76">
                  <a:extLst>
                    <a:ext uri="{FF2B5EF4-FFF2-40B4-BE49-F238E27FC236}">
                      <a16:creationId xmlns:a16="http://schemas.microsoft.com/office/drawing/2014/main" id="{33D5793F-8690-25C1-DA5A-94D4956F4F1C}"/>
                    </a:ext>
                  </a:extLst>
                </p:cNvPr>
                <p:cNvPicPr/>
                <p:nvPr/>
              </p:nvPicPr>
              <p:blipFill>
                <a:blip r:embed="rId191"/>
                <a:stretch>
                  <a:fillRect/>
                </a:stretch>
              </p:blipFill>
              <p:spPr>
                <a:xfrm>
                  <a:off x="5426917" y="2254899"/>
                  <a:ext cx="242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8" name="Ink 77">
                  <a:extLst>
                    <a:ext uri="{FF2B5EF4-FFF2-40B4-BE49-F238E27FC236}">
                      <a16:creationId xmlns:a16="http://schemas.microsoft.com/office/drawing/2014/main" id="{84D355CE-A0C1-2A0F-8708-F1F8CFBACF39}"/>
                    </a:ext>
                  </a:extLst>
                </p14:cNvPr>
                <p14:cNvContentPartPr/>
                <p14:nvPr/>
              </p14:nvContentPartPr>
              <p14:xfrm>
                <a:off x="5710957" y="2294859"/>
                <a:ext cx="123480" cy="118080"/>
              </p14:xfrm>
            </p:contentPart>
          </mc:Choice>
          <mc:Fallback xmlns="">
            <p:pic>
              <p:nvPicPr>
                <p:cNvPr id="78" name="Ink 77">
                  <a:extLst>
                    <a:ext uri="{FF2B5EF4-FFF2-40B4-BE49-F238E27FC236}">
                      <a16:creationId xmlns:a16="http://schemas.microsoft.com/office/drawing/2014/main" id="{84D355CE-A0C1-2A0F-8708-F1F8CFBACF39}"/>
                    </a:ext>
                  </a:extLst>
                </p:cNvPr>
                <p:cNvPicPr/>
                <p:nvPr/>
              </p:nvPicPr>
              <p:blipFill>
                <a:blip r:embed="rId193"/>
                <a:stretch>
                  <a:fillRect/>
                </a:stretch>
              </p:blipFill>
              <p:spPr>
                <a:xfrm>
                  <a:off x="5702317" y="2285859"/>
                  <a:ext cx="141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9" name="Ink 78">
                  <a:extLst>
                    <a:ext uri="{FF2B5EF4-FFF2-40B4-BE49-F238E27FC236}">
                      <a16:creationId xmlns:a16="http://schemas.microsoft.com/office/drawing/2014/main" id="{8D6F5B7C-BC9F-A76B-0C7E-CBFBA4E8FFE6}"/>
                    </a:ext>
                  </a:extLst>
                </p14:cNvPr>
                <p14:cNvContentPartPr/>
                <p14:nvPr/>
              </p14:nvContentPartPr>
              <p14:xfrm>
                <a:off x="5856037" y="2129259"/>
                <a:ext cx="178560" cy="258480"/>
              </p14:xfrm>
            </p:contentPart>
          </mc:Choice>
          <mc:Fallback xmlns="">
            <p:pic>
              <p:nvPicPr>
                <p:cNvPr id="79" name="Ink 78">
                  <a:extLst>
                    <a:ext uri="{FF2B5EF4-FFF2-40B4-BE49-F238E27FC236}">
                      <a16:creationId xmlns:a16="http://schemas.microsoft.com/office/drawing/2014/main" id="{8D6F5B7C-BC9F-A76B-0C7E-CBFBA4E8FFE6}"/>
                    </a:ext>
                  </a:extLst>
                </p:cNvPr>
                <p:cNvPicPr/>
                <p:nvPr/>
              </p:nvPicPr>
              <p:blipFill>
                <a:blip r:embed="rId195"/>
                <a:stretch>
                  <a:fillRect/>
                </a:stretch>
              </p:blipFill>
              <p:spPr>
                <a:xfrm>
                  <a:off x="5847037" y="2120619"/>
                  <a:ext cx="1962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80" name="Ink 79">
                  <a:extLst>
                    <a:ext uri="{FF2B5EF4-FFF2-40B4-BE49-F238E27FC236}">
                      <a16:creationId xmlns:a16="http://schemas.microsoft.com/office/drawing/2014/main" id="{067A3408-136D-A8EA-BDAA-985009F666BE}"/>
                    </a:ext>
                  </a:extLst>
                </p14:cNvPr>
                <p14:cNvContentPartPr/>
                <p14:nvPr/>
              </p14:nvContentPartPr>
              <p14:xfrm>
                <a:off x="6051157" y="2214219"/>
                <a:ext cx="196920" cy="216360"/>
              </p14:xfrm>
            </p:contentPart>
          </mc:Choice>
          <mc:Fallback xmlns="">
            <p:pic>
              <p:nvPicPr>
                <p:cNvPr id="80" name="Ink 79">
                  <a:extLst>
                    <a:ext uri="{FF2B5EF4-FFF2-40B4-BE49-F238E27FC236}">
                      <a16:creationId xmlns:a16="http://schemas.microsoft.com/office/drawing/2014/main" id="{067A3408-136D-A8EA-BDAA-985009F666BE}"/>
                    </a:ext>
                  </a:extLst>
                </p:cNvPr>
                <p:cNvPicPr/>
                <p:nvPr/>
              </p:nvPicPr>
              <p:blipFill>
                <a:blip r:embed="rId197"/>
                <a:stretch>
                  <a:fillRect/>
                </a:stretch>
              </p:blipFill>
              <p:spPr>
                <a:xfrm>
                  <a:off x="6042517" y="2205219"/>
                  <a:ext cx="214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81" name="Ink 80">
                  <a:extLst>
                    <a:ext uri="{FF2B5EF4-FFF2-40B4-BE49-F238E27FC236}">
                      <a16:creationId xmlns:a16="http://schemas.microsoft.com/office/drawing/2014/main" id="{2D339A36-1B5E-927B-C1C2-405B49B4ED9B}"/>
                    </a:ext>
                  </a:extLst>
                </p14:cNvPr>
                <p14:cNvContentPartPr/>
                <p14:nvPr/>
              </p14:nvContentPartPr>
              <p14:xfrm>
                <a:off x="6370477" y="2051859"/>
                <a:ext cx="32040" cy="336960"/>
              </p14:xfrm>
            </p:contentPart>
          </mc:Choice>
          <mc:Fallback xmlns="">
            <p:pic>
              <p:nvPicPr>
                <p:cNvPr id="81" name="Ink 80">
                  <a:extLst>
                    <a:ext uri="{FF2B5EF4-FFF2-40B4-BE49-F238E27FC236}">
                      <a16:creationId xmlns:a16="http://schemas.microsoft.com/office/drawing/2014/main" id="{2D339A36-1B5E-927B-C1C2-405B49B4ED9B}"/>
                    </a:ext>
                  </a:extLst>
                </p:cNvPr>
                <p:cNvPicPr/>
                <p:nvPr/>
              </p:nvPicPr>
              <p:blipFill>
                <a:blip r:embed="rId199"/>
                <a:stretch>
                  <a:fillRect/>
                </a:stretch>
              </p:blipFill>
              <p:spPr>
                <a:xfrm>
                  <a:off x="6361477" y="2043219"/>
                  <a:ext cx="496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82" name="Ink 81">
                  <a:extLst>
                    <a:ext uri="{FF2B5EF4-FFF2-40B4-BE49-F238E27FC236}">
                      <a16:creationId xmlns:a16="http://schemas.microsoft.com/office/drawing/2014/main" id="{A4240086-1702-8D70-C44E-0AC26E1838F5}"/>
                    </a:ext>
                  </a:extLst>
                </p14:cNvPr>
                <p14:cNvContentPartPr/>
                <p14:nvPr/>
              </p14:nvContentPartPr>
              <p14:xfrm>
                <a:off x="6819037" y="2082819"/>
                <a:ext cx="168480" cy="262080"/>
              </p14:xfrm>
            </p:contentPart>
          </mc:Choice>
          <mc:Fallback xmlns="">
            <p:pic>
              <p:nvPicPr>
                <p:cNvPr id="82" name="Ink 81">
                  <a:extLst>
                    <a:ext uri="{FF2B5EF4-FFF2-40B4-BE49-F238E27FC236}">
                      <a16:creationId xmlns:a16="http://schemas.microsoft.com/office/drawing/2014/main" id="{A4240086-1702-8D70-C44E-0AC26E1838F5}"/>
                    </a:ext>
                  </a:extLst>
                </p:cNvPr>
                <p:cNvPicPr/>
                <p:nvPr/>
              </p:nvPicPr>
              <p:blipFill>
                <a:blip r:embed="rId201"/>
                <a:stretch>
                  <a:fillRect/>
                </a:stretch>
              </p:blipFill>
              <p:spPr>
                <a:xfrm>
                  <a:off x="6810397" y="2074179"/>
                  <a:ext cx="186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83" name="Ink 82">
                  <a:extLst>
                    <a:ext uri="{FF2B5EF4-FFF2-40B4-BE49-F238E27FC236}">
                      <a16:creationId xmlns:a16="http://schemas.microsoft.com/office/drawing/2014/main" id="{6F39733F-7B6E-7AB7-A2DE-ADF4B7E18238}"/>
                    </a:ext>
                  </a:extLst>
                </p14:cNvPr>
                <p14:cNvContentPartPr/>
                <p14:nvPr/>
              </p14:nvContentPartPr>
              <p14:xfrm>
                <a:off x="7038997" y="2151579"/>
                <a:ext cx="160920" cy="189360"/>
              </p14:xfrm>
            </p:contentPart>
          </mc:Choice>
          <mc:Fallback xmlns="">
            <p:pic>
              <p:nvPicPr>
                <p:cNvPr id="83" name="Ink 82">
                  <a:extLst>
                    <a:ext uri="{FF2B5EF4-FFF2-40B4-BE49-F238E27FC236}">
                      <a16:creationId xmlns:a16="http://schemas.microsoft.com/office/drawing/2014/main" id="{6F39733F-7B6E-7AB7-A2DE-ADF4B7E18238}"/>
                    </a:ext>
                  </a:extLst>
                </p:cNvPr>
                <p:cNvPicPr/>
                <p:nvPr/>
              </p:nvPicPr>
              <p:blipFill>
                <a:blip r:embed="rId203"/>
                <a:stretch>
                  <a:fillRect/>
                </a:stretch>
              </p:blipFill>
              <p:spPr>
                <a:xfrm>
                  <a:off x="7030357" y="2142939"/>
                  <a:ext cx="178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84" name="Ink 83">
                  <a:extLst>
                    <a:ext uri="{FF2B5EF4-FFF2-40B4-BE49-F238E27FC236}">
                      <a16:creationId xmlns:a16="http://schemas.microsoft.com/office/drawing/2014/main" id="{E00D5CF6-489B-32AB-2DE7-2664DF7270CE}"/>
                    </a:ext>
                  </a:extLst>
                </p14:cNvPr>
                <p14:cNvContentPartPr/>
                <p14:nvPr/>
              </p14:nvContentPartPr>
              <p14:xfrm>
                <a:off x="7238077" y="2102619"/>
                <a:ext cx="364680" cy="218880"/>
              </p14:xfrm>
            </p:contentPart>
          </mc:Choice>
          <mc:Fallback xmlns="">
            <p:pic>
              <p:nvPicPr>
                <p:cNvPr id="84" name="Ink 83">
                  <a:extLst>
                    <a:ext uri="{FF2B5EF4-FFF2-40B4-BE49-F238E27FC236}">
                      <a16:creationId xmlns:a16="http://schemas.microsoft.com/office/drawing/2014/main" id="{E00D5CF6-489B-32AB-2DE7-2664DF7270CE}"/>
                    </a:ext>
                  </a:extLst>
                </p:cNvPr>
                <p:cNvPicPr/>
                <p:nvPr/>
              </p:nvPicPr>
              <p:blipFill>
                <a:blip r:embed="rId205"/>
                <a:stretch>
                  <a:fillRect/>
                </a:stretch>
              </p:blipFill>
              <p:spPr>
                <a:xfrm>
                  <a:off x="7229077" y="2093619"/>
                  <a:ext cx="382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85" name="Ink 84">
                  <a:extLst>
                    <a:ext uri="{FF2B5EF4-FFF2-40B4-BE49-F238E27FC236}">
                      <a16:creationId xmlns:a16="http://schemas.microsoft.com/office/drawing/2014/main" id="{67871DCB-1D37-0146-4D32-63109421F2F5}"/>
                    </a:ext>
                  </a:extLst>
                </p14:cNvPr>
                <p14:cNvContentPartPr/>
                <p14:nvPr/>
              </p14:nvContentPartPr>
              <p14:xfrm>
                <a:off x="7559557" y="2061219"/>
                <a:ext cx="42840" cy="28080"/>
              </p14:xfrm>
            </p:contentPart>
          </mc:Choice>
          <mc:Fallback xmlns="">
            <p:pic>
              <p:nvPicPr>
                <p:cNvPr id="85" name="Ink 84">
                  <a:extLst>
                    <a:ext uri="{FF2B5EF4-FFF2-40B4-BE49-F238E27FC236}">
                      <a16:creationId xmlns:a16="http://schemas.microsoft.com/office/drawing/2014/main" id="{67871DCB-1D37-0146-4D32-63109421F2F5}"/>
                    </a:ext>
                  </a:extLst>
                </p:cNvPr>
                <p:cNvPicPr/>
                <p:nvPr/>
              </p:nvPicPr>
              <p:blipFill>
                <a:blip r:embed="rId207"/>
                <a:stretch>
                  <a:fillRect/>
                </a:stretch>
              </p:blipFill>
              <p:spPr>
                <a:xfrm>
                  <a:off x="7550917" y="2052579"/>
                  <a:ext cx="604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86" name="Ink 85">
                  <a:extLst>
                    <a:ext uri="{FF2B5EF4-FFF2-40B4-BE49-F238E27FC236}">
                      <a16:creationId xmlns:a16="http://schemas.microsoft.com/office/drawing/2014/main" id="{2C90B2F6-9124-4713-F9E4-18A6564A2D7B}"/>
                    </a:ext>
                  </a:extLst>
                </p14:cNvPr>
                <p14:cNvContentPartPr/>
                <p14:nvPr/>
              </p14:nvContentPartPr>
              <p14:xfrm>
                <a:off x="7638757" y="2115939"/>
                <a:ext cx="314640" cy="123840"/>
              </p14:xfrm>
            </p:contentPart>
          </mc:Choice>
          <mc:Fallback xmlns="">
            <p:pic>
              <p:nvPicPr>
                <p:cNvPr id="86" name="Ink 85">
                  <a:extLst>
                    <a:ext uri="{FF2B5EF4-FFF2-40B4-BE49-F238E27FC236}">
                      <a16:creationId xmlns:a16="http://schemas.microsoft.com/office/drawing/2014/main" id="{2C90B2F6-9124-4713-F9E4-18A6564A2D7B}"/>
                    </a:ext>
                  </a:extLst>
                </p:cNvPr>
                <p:cNvPicPr/>
                <p:nvPr/>
              </p:nvPicPr>
              <p:blipFill>
                <a:blip r:embed="rId209"/>
                <a:stretch>
                  <a:fillRect/>
                </a:stretch>
              </p:blipFill>
              <p:spPr>
                <a:xfrm>
                  <a:off x="7629757" y="2107299"/>
                  <a:ext cx="332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87" name="Ink 86">
                  <a:extLst>
                    <a:ext uri="{FF2B5EF4-FFF2-40B4-BE49-F238E27FC236}">
                      <a16:creationId xmlns:a16="http://schemas.microsoft.com/office/drawing/2014/main" id="{A37639D9-F05B-CE42-2F08-5D4B35E9B5AE}"/>
                    </a:ext>
                  </a:extLst>
                </p14:cNvPr>
                <p14:cNvContentPartPr/>
                <p14:nvPr/>
              </p14:nvContentPartPr>
              <p14:xfrm>
                <a:off x="8031877" y="1892739"/>
                <a:ext cx="91800" cy="286200"/>
              </p14:xfrm>
            </p:contentPart>
          </mc:Choice>
          <mc:Fallback xmlns="">
            <p:pic>
              <p:nvPicPr>
                <p:cNvPr id="87" name="Ink 86">
                  <a:extLst>
                    <a:ext uri="{FF2B5EF4-FFF2-40B4-BE49-F238E27FC236}">
                      <a16:creationId xmlns:a16="http://schemas.microsoft.com/office/drawing/2014/main" id="{A37639D9-F05B-CE42-2F08-5D4B35E9B5AE}"/>
                    </a:ext>
                  </a:extLst>
                </p:cNvPr>
                <p:cNvPicPr/>
                <p:nvPr/>
              </p:nvPicPr>
              <p:blipFill>
                <a:blip r:embed="rId211"/>
                <a:stretch>
                  <a:fillRect/>
                </a:stretch>
              </p:blipFill>
              <p:spPr>
                <a:xfrm>
                  <a:off x="8023237" y="1884099"/>
                  <a:ext cx="1094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8" name="Ink 87">
                  <a:extLst>
                    <a:ext uri="{FF2B5EF4-FFF2-40B4-BE49-F238E27FC236}">
                      <a16:creationId xmlns:a16="http://schemas.microsoft.com/office/drawing/2014/main" id="{41FE2DB1-C811-9826-304A-798F875F1E7C}"/>
                    </a:ext>
                  </a:extLst>
                </p14:cNvPr>
                <p14:cNvContentPartPr/>
                <p14:nvPr/>
              </p14:nvContentPartPr>
              <p14:xfrm>
                <a:off x="8148517" y="2056179"/>
                <a:ext cx="242640" cy="126000"/>
              </p14:xfrm>
            </p:contentPart>
          </mc:Choice>
          <mc:Fallback xmlns="">
            <p:pic>
              <p:nvPicPr>
                <p:cNvPr id="88" name="Ink 87">
                  <a:extLst>
                    <a:ext uri="{FF2B5EF4-FFF2-40B4-BE49-F238E27FC236}">
                      <a16:creationId xmlns:a16="http://schemas.microsoft.com/office/drawing/2014/main" id="{41FE2DB1-C811-9826-304A-798F875F1E7C}"/>
                    </a:ext>
                  </a:extLst>
                </p:cNvPr>
                <p:cNvPicPr/>
                <p:nvPr/>
              </p:nvPicPr>
              <p:blipFill>
                <a:blip r:embed="rId213"/>
                <a:stretch>
                  <a:fillRect/>
                </a:stretch>
              </p:blipFill>
              <p:spPr>
                <a:xfrm>
                  <a:off x="8139877" y="2047539"/>
                  <a:ext cx="260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9" name="Ink 88">
                  <a:extLst>
                    <a:ext uri="{FF2B5EF4-FFF2-40B4-BE49-F238E27FC236}">
                      <a16:creationId xmlns:a16="http://schemas.microsoft.com/office/drawing/2014/main" id="{0649B447-A5B1-6DF2-44BF-F0CBBC85051C}"/>
                    </a:ext>
                  </a:extLst>
                </p14:cNvPr>
                <p14:cNvContentPartPr/>
                <p14:nvPr/>
              </p14:nvContentPartPr>
              <p14:xfrm>
                <a:off x="8437597" y="1820379"/>
                <a:ext cx="69120" cy="361800"/>
              </p14:xfrm>
            </p:contentPart>
          </mc:Choice>
          <mc:Fallback xmlns="">
            <p:pic>
              <p:nvPicPr>
                <p:cNvPr id="89" name="Ink 88">
                  <a:extLst>
                    <a:ext uri="{FF2B5EF4-FFF2-40B4-BE49-F238E27FC236}">
                      <a16:creationId xmlns:a16="http://schemas.microsoft.com/office/drawing/2014/main" id="{0649B447-A5B1-6DF2-44BF-F0CBBC85051C}"/>
                    </a:ext>
                  </a:extLst>
                </p:cNvPr>
                <p:cNvPicPr/>
                <p:nvPr/>
              </p:nvPicPr>
              <p:blipFill>
                <a:blip r:embed="rId215"/>
                <a:stretch>
                  <a:fillRect/>
                </a:stretch>
              </p:blipFill>
              <p:spPr>
                <a:xfrm>
                  <a:off x="8428597" y="1811739"/>
                  <a:ext cx="867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90" name="Ink 89">
                  <a:extLst>
                    <a:ext uri="{FF2B5EF4-FFF2-40B4-BE49-F238E27FC236}">
                      <a16:creationId xmlns:a16="http://schemas.microsoft.com/office/drawing/2014/main" id="{3C58C802-97FE-0FF2-F334-57C7F2CDDE9E}"/>
                    </a:ext>
                  </a:extLst>
                </p14:cNvPr>
                <p14:cNvContentPartPr/>
                <p14:nvPr/>
              </p14:nvContentPartPr>
              <p14:xfrm>
                <a:off x="8433277" y="2010459"/>
                <a:ext cx="324360" cy="126360"/>
              </p14:xfrm>
            </p:contentPart>
          </mc:Choice>
          <mc:Fallback xmlns="">
            <p:pic>
              <p:nvPicPr>
                <p:cNvPr id="90" name="Ink 89">
                  <a:extLst>
                    <a:ext uri="{FF2B5EF4-FFF2-40B4-BE49-F238E27FC236}">
                      <a16:creationId xmlns:a16="http://schemas.microsoft.com/office/drawing/2014/main" id="{3C58C802-97FE-0FF2-F334-57C7F2CDDE9E}"/>
                    </a:ext>
                  </a:extLst>
                </p:cNvPr>
                <p:cNvPicPr/>
                <p:nvPr/>
              </p:nvPicPr>
              <p:blipFill>
                <a:blip r:embed="rId217"/>
                <a:stretch>
                  <a:fillRect/>
                </a:stretch>
              </p:blipFill>
              <p:spPr>
                <a:xfrm>
                  <a:off x="8424277" y="2001459"/>
                  <a:ext cx="34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1" name="Ink 90">
                  <a:extLst>
                    <a:ext uri="{FF2B5EF4-FFF2-40B4-BE49-F238E27FC236}">
                      <a16:creationId xmlns:a16="http://schemas.microsoft.com/office/drawing/2014/main" id="{C7E07FA3-51DD-8516-A4AE-0639E663CFDF}"/>
                    </a:ext>
                  </a:extLst>
                </p14:cNvPr>
                <p14:cNvContentPartPr/>
                <p14:nvPr/>
              </p14:nvContentPartPr>
              <p14:xfrm>
                <a:off x="8791477" y="1802019"/>
                <a:ext cx="36000" cy="342360"/>
              </p14:xfrm>
            </p:contentPart>
          </mc:Choice>
          <mc:Fallback xmlns="">
            <p:pic>
              <p:nvPicPr>
                <p:cNvPr id="91" name="Ink 90">
                  <a:extLst>
                    <a:ext uri="{FF2B5EF4-FFF2-40B4-BE49-F238E27FC236}">
                      <a16:creationId xmlns:a16="http://schemas.microsoft.com/office/drawing/2014/main" id="{C7E07FA3-51DD-8516-A4AE-0639E663CFDF}"/>
                    </a:ext>
                  </a:extLst>
                </p:cNvPr>
                <p:cNvPicPr/>
                <p:nvPr/>
              </p:nvPicPr>
              <p:blipFill>
                <a:blip r:embed="rId219"/>
                <a:stretch>
                  <a:fillRect/>
                </a:stretch>
              </p:blipFill>
              <p:spPr>
                <a:xfrm>
                  <a:off x="8782837" y="1793379"/>
                  <a:ext cx="536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92" name="Ink 91">
                  <a:extLst>
                    <a:ext uri="{FF2B5EF4-FFF2-40B4-BE49-F238E27FC236}">
                      <a16:creationId xmlns:a16="http://schemas.microsoft.com/office/drawing/2014/main" id="{39C49D8F-3846-A9F3-6A92-054017E0116A}"/>
                    </a:ext>
                  </a:extLst>
                </p14:cNvPr>
                <p14:cNvContentPartPr/>
                <p14:nvPr/>
              </p14:nvContentPartPr>
              <p14:xfrm>
                <a:off x="8843677" y="2109819"/>
                <a:ext cx="5400" cy="2160"/>
              </p14:xfrm>
            </p:contentPart>
          </mc:Choice>
          <mc:Fallback xmlns="">
            <p:pic>
              <p:nvPicPr>
                <p:cNvPr id="92" name="Ink 91">
                  <a:extLst>
                    <a:ext uri="{FF2B5EF4-FFF2-40B4-BE49-F238E27FC236}">
                      <a16:creationId xmlns:a16="http://schemas.microsoft.com/office/drawing/2014/main" id="{39C49D8F-3846-A9F3-6A92-054017E0116A}"/>
                    </a:ext>
                  </a:extLst>
                </p:cNvPr>
                <p:cNvPicPr/>
                <p:nvPr/>
              </p:nvPicPr>
              <p:blipFill>
                <a:blip r:embed="rId221"/>
                <a:stretch>
                  <a:fillRect/>
                </a:stretch>
              </p:blipFill>
              <p:spPr>
                <a:xfrm>
                  <a:off x="8834677" y="2101179"/>
                  <a:ext cx="23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Ink 122">
                  <a:extLst>
                    <a:ext uri="{FF2B5EF4-FFF2-40B4-BE49-F238E27FC236}">
                      <a16:creationId xmlns:a16="http://schemas.microsoft.com/office/drawing/2014/main" id="{CED23996-4955-B93D-6F20-BC7A04D6C02C}"/>
                    </a:ext>
                  </a:extLst>
                </p14:cNvPr>
                <p14:cNvContentPartPr/>
                <p14:nvPr/>
              </p14:nvContentPartPr>
              <p14:xfrm>
                <a:off x="5253757" y="3114579"/>
                <a:ext cx="20160" cy="15120"/>
              </p14:xfrm>
            </p:contentPart>
          </mc:Choice>
          <mc:Fallback xmlns="">
            <p:pic>
              <p:nvPicPr>
                <p:cNvPr id="123" name="Ink 122">
                  <a:extLst>
                    <a:ext uri="{FF2B5EF4-FFF2-40B4-BE49-F238E27FC236}">
                      <a16:creationId xmlns:a16="http://schemas.microsoft.com/office/drawing/2014/main" id="{CED23996-4955-B93D-6F20-BC7A04D6C02C}"/>
                    </a:ext>
                  </a:extLst>
                </p:cNvPr>
                <p:cNvPicPr/>
                <p:nvPr/>
              </p:nvPicPr>
              <p:blipFill>
                <a:blip r:embed="rId223"/>
                <a:stretch>
                  <a:fillRect/>
                </a:stretch>
              </p:blipFill>
              <p:spPr>
                <a:xfrm>
                  <a:off x="5244757" y="3105579"/>
                  <a:ext cx="37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 name="Ink 123">
                  <a:extLst>
                    <a:ext uri="{FF2B5EF4-FFF2-40B4-BE49-F238E27FC236}">
                      <a16:creationId xmlns:a16="http://schemas.microsoft.com/office/drawing/2014/main" id="{35B2DF2A-F7A0-31DE-40AA-DF3402B58D06}"/>
                    </a:ext>
                  </a:extLst>
                </p14:cNvPr>
                <p14:cNvContentPartPr/>
                <p14:nvPr/>
              </p14:nvContentPartPr>
              <p14:xfrm>
                <a:off x="5202277" y="3049779"/>
                <a:ext cx="269280" cy="160200"/>
              </p14:xfrm>
            </p:contentPart>
          </mc:Choice>
          <mc:Fallback xmlns="">
            <p:pic>
              <p:nvPicPr>
                <p:cNvPr id="124" name="Ink 123">
                  <a:extLst>
                    <a:ext uri="{FF2B5EF4-FFF2-40B4-BE49-F238E27FC236}">
                      <a16:creationId xmlns:a16="http://schemas.microsoft.com/office/drawing/2014/main" id="{35B2DF2A-F7A0-31DE-40AA-DF3402B58D06}"/>
                    </a:ext>
                  </a:extLst>
                </p:cNvPr>
                <p:cNvPicPr/>
                <p:nvPr/>
              </p:nvPicPr>
              <p:blipFill>
                <a:blip r:embed="rId225"/>
                <a:stretch>
                  <a:fillRect/>
                </a:stretch>
              </p:blipFill>
              <p:spPr>
                <a:xfrm>
                  <a:off x="5193637" y="3040779"/>
                  <a:ext cx="286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5" name="Ink 124">
                  <a:extLst>
                    <a:ext uri="{FF2B5EF4-FFF2-40B4-BE49-F238E27FC236}">
                      <a16:creationId xmlns:a16="http://schemas.microsoft.com/office/drawing/2014/main" id="{9F24B9C4-CFAA-017B-BE6F-5460FAE02A0E}"/>
                    </a:ext>
                  </a:extLst>
                </p14:cNvPr>
                <p14:cNvContentPartPr/>
                <p14:nvPr/>
              </p14:nvContentPartPr>
              <p14:xfrm>
                <a:off x="5529157" y="2824779"/>
                <a:ext cx="34560" cy="375840"/>
              </p14:xfrm>
            </p:contentPart>
          </mc:Choice>
          <mc:Fallback xmlns="">
            <p:pic>
              <p:nvPicPr>
                <p:cNvPr id="125" name="Ink 124">
                  <a:extLst>
                    <a:ext uri="{FF2B5EF4-FFF2-40B4-BE49-F238E27FC236}">
                      <a16:creationId xmlns:a16="http://schemas.microsoft.com/office/drawing/2014/main" id="{9F24B9C4-CFAA-017B-BE6F-5460FAE02A0E}"/>
                    </a:ext>
                  </a:extLst>
                </p:cNvPr>
                <p:cNvPicPr/>
                <p:nvPr/>
              </p:nvPicPr>
              <p:blipFill>
                <a:blip r:embed="rId227"/>
                <a:stretch>
                  <a:fillRect/>
                </a:stretch>
              </p:blipFill>
              <p:spPr>
                <a:xfrm>
                  <a:off x="5520157" y="2815779"/>
                  <a:ext cx="522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6" name="Ink 125">
                  <a:extLst>
                    <a:ext uri="{FF2B5EF4-FFF2-40B4-BE49-F238E27FC236}">
                      <a16:creationId xmlns:a16="http://schemas.microsoft.com/office/drawing/2014/main" id="{0BA7EFA0-1327-57ED-82E4-E33D9B06DBC9}"/>
                    </a:ext>
                  </a:extLst>
                </p14:cNvPr>
                <p14:cNvContentPartPr/>
                <p14:nvPr/>
              </p14:nvContentPartPr>
              <p14:xfrm>
                <a:off x="5676757" y="2829459"/>
                <a:ext cx="181440" cy="408960"/>
              </p14:xfrm>
            </p:contentPart>
          </mc:Choice>
          <mc:Fallback xmlns="">
            <p:pic>
              <p:nvPicPr>
                <p:cNvPr id="126" name="Ink 125">
                  <a:extLst>
                    <a:ext uri="{FF2B5EF4-FFF2-40B4-BE49-F238E27FC236}">
                      <a16:creationId xmlns:a16="http://schemas.microsoft.com/office/drawing/2014/main" id="{0BA7EFA0-1327-57ED-82E4-E33D9B06DBC9}"/>
                    </a:ext>
                  </a:extLst>
                </p:cNvPr>
                <p:cNvPicPr/>
                <p:nvPr/>
              </p:nvPicPr>
              <p:blipFill>
                <a:blip r:embed="rId229"/>
                <a:stretch>
                  <a:fillRect/>
                </a:stretch>
              </p:blipFill>
              <p:spPr>
                <a:xfrm>
                  <a:off x="5668117" y="2820819"/>
                  <a:ext cx="1990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7" name="Ink 126">
                  <a:extLst>
                    <a:ext uri="{FF2B5EF4-FFF2-40B4-BE49-F238E27FC236}">
                      <a16:creationId xmlns:a16="http://schemas.microsoft.com/office/drawing/2014/main" id="{49AA4261-6BD3-1CA1-2EF9-D8FB43D2E4B5}"/>
                    </a:ext>
                  </a:extLst>
                </p14:cNvPr>
                <p14:cNvContentPartPr/>
                <p14:nvPr/>
              </p14:nvContentPartPr>
              <p14:xfrm>
                <a:off x="5916157" y="2872299"/>
                <a:ext cx="9720" cy="246960"/>
              </p14:xfrm>
            </p:contentPart>
          </mc:Choice>
          <mc:Fallback xmlns="">
            <p:pic>
              <p:nvPicPr>
                <p:cNvPr id="127" name="Ink 126">
                  <a:extLst>
                    <a:ext uri="{FF2B5EF4-FFF2-40B4-BE49-F238E27FC236}">
                      <a16:creationId xmlns:a16="http://schemas.microsoft.com/office/drawing/2014/main" id="{49AA4261-6BD3-1CA1-2EF9-D8FB43D2E4B5}"/>
                    </a:ext>
                  </a:extLst>
                </p:cNvPr>
                <p:cNvPicPr/>
                <p:nvPr/>
              </p:nvPicPr>
              <p:blipFill>
                <a:blip r:embed="rId231"/>
                <a:stretch>
                  <a:fillRect/>
                </a:stretch>
              </p:blipFill>
              <p:spPr>
                <a:xfrm>
                  <a:off x="5907517" y="2863659"/>
                  <a:ext cx="273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8" name="Ink 127">
                  <a:extLst>
                    <a:ext uri="{FF2B5EF4-FFF2-40B4-BE49-F238E27FC236}">
                      <a16:creationId xmlns:a16="http://schemas.microsoft.com/office/drawing/2014/main" id="{263A08B5-C120-6ED6-AABA-BA1D02B195F9}"/>
                    </a:ext>
                  </a:extLst>
                </p14:cNvPr>
                <p14:cNvContentPartPr/>
                <p14:nvPr/>
              </p14:nvContentPartPr>
              <p14:xfrm>
                <a:off x="5956117" y="3001179"/>
                <a:ext cx="133920" cy="128880"/>
              </p14:xfrm>
            </p:contentPart>
          </mc:Choice>
          <mc:Fallback xmlns="">
            <p:pic>
              <p:nvPicPr>
                <p:cNvPr id="128" name="Ink 127">
                  <a:extLst>
                    <a:ext uri="{FF2B5EF4-FFF2-40B4-BE49-F238E27FC236}">
                      <a16:creationId xmlns:a16="http://schemas.microsoft.com/office/drawing/2014/main" id="{263A08B5-C120-6ED6-AABA-BA1D02B195F9}"/>
                    </a:ext>
                  </a:extLst>
                </p:cNvPr>
                <p:cNvPicPr/>
                <p:nvPr/>
              </p:nvPicPr>
              <p:blipFill>
                <a:blip r:embed="rId233"/>
                <a:stretch>
                  <a:fillRect/>
                </a:stretch>
              </p:blipFill>
              <p:spPr>
                <a:xfrm>
                  <a:off x="5947477" y="2992179"/>
                  <a:ext cx="151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9" name="Ink 128">
                  <a:extLst>
                    <a:ext uri="{FF2B5EF4-FFF2-40B4-BE49-F238E27FC236}">
                      <a16:creationId xmlns:a16="http://schemas.microsoft.com/office/drawing/2014/main" id="{0C656D7F-5922-E006-0EEF-F3E9B844DC90}"/>
                    </a:ext>
                  </a:extLst>
                </p14:cNvPr>
                <p14:cNvContentPartPr/>
                <p14:nvPr/>
              </p14:nvContentPartPr>
              <p14:xfrm>
                <a:off x="6122797" y="2991099"/>
                <a:ext cx="244440" cy="86040"/>
              </p14:xfrm>
            </p:contentPart>
          </mc:Choice>
          <mc:Fallback xmlns="">
            <p:pic>
              <p:nvPicPr>
                <p:cNvPr id="129" name="Ink 128">
                  <a:extLst>
                    <a:ext uri="{FF2B5EF4-FFF2-40B4-BE49-F238E27FC236}">
                      <a16:creationId xmlns:a16="http://schemas.microsoft.com/office/drawing/2014/main" id="{0C656D7F-5922-E006-0EEF-F3E9B844DC90}"/>
                    </a:ext>
                  </a:extLst>
                </p:cNvPr>
                <p:cNvPicPr/>
                <p:nvPr/>
              </p:nvPicPr>
              <p:blipFill>
                <a:blip r:embed="rId235"/>
                <a:stretch>
                  <a:fillRect/>
                </a:stretch>
              </p:blipFill>
              <p:spPr>
                <a:xfrm>
                  <a:off x="6114157" y="2982459"/>
                  <a:ext cx="2620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0" name="Ink 129">
                  <a:extLst>
                    <a:ext uri="{FF2B5EF4-FFF2-40B4-BE49-F238E27FC236}">
                      <a16:creationId xmlns:a16="http://schemas.microsoft.com/office/drawing/2014/main" id="{06E4E17D-287D-AB4E-FABF-0A29B833E8C1}"/>
                    </a:ext>
                  </a:extLst>
                </p14:cNvPr>
                <p14:cNvContentPartPr/>
                <p14:nvPr/>
              </p14:nvContentPartPr>
              <p14:xfrm>
                <a:off x="6582877" y="2770059"/>
                <a:ext cx="202680" cy="279720"/>
              </p14:xfrm>
            </p:contentPart>
          </mc:Choice>
          <mc:Fallback xmlns="">
            <p:pic>
              <p:nvPicPr>
                <p:cNvPr id="130" name="Ink 129">
                  <a:extLst>
                    <a:ext uri="{FF2B5EF4-FFF2-40B4-BE49-F238E27FC236}">
                      <a16:creationId xmlns:a16="http://schemas.microsoft.com/office/drawing/2014/main" id="{06E4E17D-287D-AB4E-FABF-0A29B833E8C1}"/>
                    </a:ext>
                  </a:extLst>
                </p:cNvPr>
                <p:cNvPicPr/>
                <p:nvPr/>
              </p:nvPicPr>
              <p:blipFill>
                <a:blip r:embed="rId237"/>
                <a:stretch>
                  <a:fillRect/>
                </a:stretch>
              </p:blipFill>
              <p:spPr>
                <a:xfrm>
                  <a:off x="6574237" y="2761419"/>
                  <a:ext cx="2203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1" name="Ink 130">
                  <a:extLst>
                    <a:ext uri="{FF2B5EF4-FFF2-40B4-BE49-F238E27FC236}">
                      <a16:creationId xmlns:a16="http://schemas.microsoft.com/office/drawing/2014/main" id="{CD156EA6-9B54-2D74-84ED-AE25B445228D}"/>
                    </a:ext>
                  </a:extLst>
                </p14:cNvPr>
                <p14:cNvContentPartPr/>
                <p14:nvPr/>
              </p14:nvContentPartPr>
              <p14:xfrm>
                <a:off x="6816877" y="2867619"/>
                <a:ext cx="221040" cy="129240"/>
              </p14:xfrm>
            </p:contentPart>
          </mc:Choice>
          <mc:Fallback xmlns="">
            <p:pic>
              <p:nvPicPr>
                <p:cNvPr id="131" name="Ink 130">
                  <a:extLst>
                    <a:ext uri="{FF2B5EF4-FFF2-40B4-BE49-F238E27FC236}">
                      <a16:creationId xmlns:a16="http://schemas.microsoft.com/office/drawing/2014/main" id="{CD156EA6-9B54-2D74-84ED-AE25B445228D}"/>
                    </a:ext>
                  </a:extLst>
                </p:cNvPr>
                <p:cNvPicPr/>
                <p:nvPr/>
              </p:nvPicPr>
              <p:blipFill>
                <a:blip r:embed="rId239"/>
                <a:stretch>
                  <a:fillRect/>
                </a:stretch>
              </p:blipFill>
              <p:spPr>
                <a:xfrm>
                  <a:off x="6807877" y="2858979"/>
                  <a:ext cx="2386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2" name="Ink 131">
                  <a:extLst>
                    <a:ext uri="{FF2B5EF4-FFF2-40B4-BE49-F238E27FC236}">
                      <a16:creationId xmlns:a16="http://schemas.microsoft.com/office/drawing/2014/main" id="{B38A2BD3-061F-229A-DB30-665CBB3D682C}"/>
                    </a:ext>
                  </a:extLst>
                </p14:cNvPr>
                <p14:cNvContentPartPr/>
                <p14:nvPr/>
              </p14:nvContentPartPr>
              <p14:xfrm>
                <a:off x="7134397" y="2834859"/>
                <a:ext cx="241920" cy="157680"/>
              </p14:xfrm>
            </p:contentPart>
          </mc:Choice>
          <mc:Fallback xmlns="">
            <p:pic>
              <p:nvPicPr>
                <p:cNvPr id="132" name="Ink 131">
                  <a:extLst>
                    <a:ext uri="{FF2B5EF4-FFF2-40B4-BE49-F238E27FC236}">
                      <a16:creationId xmlns:a16="http://schemas.microsoft.com/office/drawing/2014/main" id="{B38A2BD3-061F-229A-DB30-665CBB3D682C}"/>
                    </a:ext>
                  </a:extLst>
                </p:cNvPr>
                <p:cNvPicPr/>
                <p:nvPr/>
              </p:nvPicPr>
              <p:blipFill>
                <a:blip r:embed="rId241"/>
                <a:stretch>
                  <a:fillRect/>
                </a:stretch>
              </p:blipFill>
              <p:spPr>
                <a:xfrm>
                  <a:off x="7125397" y="2826219"/>
                  <a:ext cx="259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3" name="Ink 132">
                  <a:extLst>
                    <a:ext uri="{FF2B5EF4-FFF2-40B4-BE49-F238E27FC236}">
                      <a16:creationId xmlns:a16="http://schemas.microsoft.com/office/drawing/2014/main" id="{9EDAB3B4-65E3-4AC2-64D0-F7651BD97A40}"/>
                    </a:ext>
                  </a:extLst>
                </p14:cNvPr>
                <p14:cNvContentPartPr/>
                <p14:nvPr/>
              </p14:nvContentPartPr>
              <p14:xfrm>
                <a:off x="7369477" y="2647659"/>
                <a:ext cx="175320" cy="279720"/>
              </p14:xfrm>
            </p:contentPart>
          </mc:Choice>
          <mc:Fallback xmlns="">
            <p:pic>
              <p:nvPicPr>
                <p:cNvPr id="133" name="Ink 132">
                  <a:extLst>
                    <a:ext uri="{FF2B5EF4-FFF2-40B4-BE49-F238E27FC236}">
                      <a16:creationId xmlns:a16="http://schemas.microsoft.com/office/drawing/2014/main" id="{9EDAB3B4-65E3-4AC2-64D0-F7651BD97A40}"/>
                    </a:ext>
                  </a:extLst>
                </p:cNvPr>
                <p:cNvPicPr/>
                <p:nvPr/>
              </p:nvPicPr>
              <p:blipFill>
                <a:blip r:embed="rId243"/>
                <a:stretch>
                  <a:fillRect/>
                </a:stretch>
              </p:blipFill>
              <p:spPr>
                <a:xfrm>
                  <a:off x="7360477" y="2638659"/>
                  <a:ext cx="1929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4" name="Ink 133">
                  <a:extLst>
                    <a:ext uri="{FF2B5EF4-FFF2-40B4-BE49-F238E27FC236}">
                      <a16:creationId xmlns:a16="http://schemas.microsoft.com/office/drawing/2014/main" id="{2A69180C-73D1-5FB2-191F-E28E1CDD92EC}"/>
                    </a:ext>
                  </a:extLst>
                </p14:cNvPr>
                <p14:cNvContentPartPr/>
                <p14:nvPr/>
              </p14:nvContentPartPr>
              <p14:xfrm>
                <a:off x="7743517" y="2651619"/>
                <a:ext cx="204840" cy="265680"/>
              </p14:xfrm>
            </p:contentPart>
          </mc:Choice>
          <mc:Fallback xmlns="">
            <p:pic>
              <p:nvPicPr>
                <p:cNvPr id="134" name="Ink 133">
                  <a:extLst>
                    <a:ext uri="{FF2B5EF4-FFF2-40B4-BE49-F238E27FC236}">
                      <a16:creationId xmlns:a16="http://schemas.microsoft.com/office/drawing/2014/main" id="{2A69180C-73D1-5FB2-191F-E28E1CDD92EC}"/>
                    </a:ext>
                  </a:extLst>
                </p:cNvPr>
                <p:cNvPicPr/>
                <p:nvPr/>
              </p:nvPicPr>
              <p:blipFill>
                <a:blip r:embed="rId245"/>
                <a:stretch>
                  <a:fillRect/>
                </a:stretch>
              </p:blipFill>
              <p:spPr>
                <a:xfrm>
                  <a:off x="7734517" y="2642619"/>
                  <a:ext cx="2224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5" name="Ink 134">
                  <a:extLst>
                    <a:ext uri="{FF2B5EF4-FFF2-40B4-BE49-F238E27FC236}">
                      <a16:creationId xmlns:a16="http://schemas.microsoft.com/office/drawing/2014/main" id="{6AD4DFF2-6C2F-4595-5C2B-0FFED8151ECE}"/>
                    </a:ext>
                  </a:extLst>
                </p14:cNvPr>
                <p14:cNvContentPartPr/>
                <p14:nvPr/>
              </p14:nvContentPartPr>
              <p14:xfrm>
                <a:off x="7971037" y="2736219"/>
                <a:ext cx="311760" cy="270720"/>
              </p14:xfrm>
            </p:contentPart>
          </mc:Choice>
          <mc:Fallback xmlns="">
            <p:pic>
              <p:nvPicPr>
                <p:cNvPr id="135" name="Ink 134">
                  <a:extLst>
                    <a:ext uri="{FF2B5EF4-FFF2-40B4-BE49-F238E27FC236}">
                      <a16:creationId xmlns:a16="http://schemas.microsoft.com/office/drawing/2014/main" id="{6AD4DFF2-6C2F-4595-5C2B-0FFED8151ECE}"/>
                    </a:ext>
                  </a:extLst>
                </p:cNvPr>
                <p:cNvPicPr/>
                <p:nvPr/>
              </p:nvPicPr>
              <p:blipFill>
                <a:blip r:embed="rId247"/>
                <a:stretch>
                  <a:fillRect/>
                </a:stretch>
              </p:blipFill>
              <p:spPr>
                <a:xfrm>
                  <a:off x="7962037" y="2727579"/>
                  <a:ext cx="329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6" name="Ink 135">
                  <a:extLst>
                    <a:ext uri="{FF2B5EF4-FFF2-40B4-BE49-F238E27FC236}">
                      <a16:creationId xmlns:a16="http://schemas.microsoft.com/office/drawing/2014/main" id="{0C05D1B7-E912-1D63-CB8F-783CD272A562}"/>
                    </a:ext>
                  </a:extLst>
                </p14:cNvPr>
                <p14:cNvContentPartPr/>
                <p14:nvPr/>
              </p14:nvContentPartPr>
              <p14:xfrm>
                <a:off x="8295397" y="2530659"/>
                <a:ext cx="63720" cy="340920"/>
              </p14:xfrm>
            </p:contentPart>
          </mc:Choice>
          <mc:Fallback xmlns="">
            <p:pic>
              <p:nvPicPr>
                <p:cNvPr id="136" name="Ink 135">
                  <a:extLst>
                    <a:ext uri="{FF2B5EF4-FFF2-40B4-BE49-F238E27FC236}">
                      <a16:creationId xmlns:a16="http://schemas.microsoft.com/office/drawing/2014/main" id="{0C05D1B7-E912-1D63-CB8F-783CD272A562}"/>
                    </a:ext>
                  </a:extLst>
                </p:cNvPr>
                <p:cNvPicPr/>
                <p:nvPr/>
              </p:nvPicPr>
              <p:blipFill>
                <a:blip r:embed="rId249"/>
                <a:stretch>
                  <a:fillRect/>
                </a:stretch>
              </p:blipFill>
              <p:spPr>
                <a:xfrm>
                  <a:off x="8286757" y="2521659"/>
                  <a:ext cx="813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7" name="Ink 136">
                  <a:extLst>
                    <a:ext uri="{FF2B5EF4-FFF2-40B4-BE49-F238E27FC236}">
                      <a16:creationId xmlns:a16="http://schemas.microsoft.com/office/drawing/2014/main" id="{4758278F-CBFF-3D5E-121A-091162B01880}"/>
                    </a:ext>
                  </a:extLst>
                </p14:cNvPr>
                <p14:cNvContentPartPr/>
                <p14:nvPr/>
              </p14:nvContentPartPr>
              <p14:xfrm>
                <a:off x="8373517" y="2754219"/>
                <a:ext cx="170280" cy="52200"/>
              </p14:xfrm>
            </p:contentPart>
          </mc:Choice>
          <mc:Fallback xmlns="">
            <p:pic>
              <p:nvPicPr>
                <p:cNvPr id="137" name="Ink 136">
                  <a:extLst>
                    <a:ext uri="{FF2B5EF4-FFF2-40B4-BE49-F238E27FC236}">
                      <a16:creationId xmlns:a16="http://schemas.microsoft.com/office/drawing/2014/main" id="{4758278F-CBFF-3D5E-121A-091162B01880}"/>
                    </a:ext>
                  </a:extLst>
                </p:cNvPr>
                <p:cNvPicPr/>
                <p:nvPr/>
              </p:nvPicPr>
              <p:blipFill>
                <a:blip r:embed="rId251"/>
                <a:stretch>
                  <a:fillRect/>
                </a:stretch>
              </p:blipFill>
              <p:spPr>
                <a:xfrm>
                  <a:off x="8364517" y="2745579"/>
                  <a:ext cx="1879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8" name="Ink 137">
                  <a:extLst>
                    <a:ext uri="{FF2B5EF4-FFF2-40B4-BE49-F238E27FC236}">
                      <a16:creationId xmlns:a16="http://schemas.microsoft.com/office/drawing/2014/main" id="{8D4CF153-3DC8-0741-9763-365D018AF436}"/>
                    </a:ext>
                  </a:extLst>
                </p14:cNvPr>
                <p14:cNvContentPartPr/>
                <p14:nvPr/>
              </p14:nvContentPartPr>
              <p14:xfrm>
                <a:off x="8554957" y="2708859"/>
                <a:ext cx="248040" cy="381240"/>
              </p14:xfrm>
            </p:contentPart>
          </mc:Choice>
          <mc:Fallback xmlns="">
            <p:pic>
              <p:nvPicPr>
                <p:cNvPr id="138" name="Ink 137">
                  <a:extLst>
                    <a:ext uri="{FF2B5EF4-FFF2-40B4-BE49-F238E27FC236}">
                      <a16:creationId xmlns:a16="http://schemas.microsoft.com/office/drawing/2014/main" id="{8D4CF153-3DC8-0741-9763-365D018AF436}"/>
                    </a:ext>
                  </a:extLst>
                </p:cNvPr>
                <p:cNvPicPr/>
                <p:nvPr/>
              </p:nvPicPr>
              <p:blipFill>
                <a:blip r:embed="rId253"/>
                <a:stretch>
                  <a:fillRect/>
                </a:stretch>
              </p:blipFill>
              <p:spPr>
                <a:xfrm>
                  <a:off x="8546317" y="2699859"/>
                  <a:ext cx="265680" cy="398880"/>
                </a:xfrm>
                <a:prstGeom prst="rect">
                  <a:avLst/>
                </a:prstGeom>
              </p:spPr>
            </p:pic>
          </mc:Fallback>
        </mc:AlternateContent>
      </p:grpSp>
      <p:grpSp>
        <p:nvGrpSpPr>
          <p:cNvPr id="155" name="Group 154">
            <a:extLst>
              <a:ext uri="{FF2B5EF4-FFF2-40B4-BE49-F238E27FC236}">
                <a16:creationId xmlns:a16="http://schemas.microsoft.com/office/drawing/2014/main" id="{AEED5490-5275-B52B-DEF2-B1FB6498D0DD}"/>
              </a:ext>
            </a:extLst>
          </p:cNvPr>
          <p:cNvGrpSpPr/>
          <p:nvPr/>
        </p:nvGrpSpPr>
        <p:grpSpPr>
          <a:xfrm>
            <a:off x="5317837" y="3464859"/>
            <a:ext cx="809640" cy="578520"/>
            <a:chOff x="5317837" y="3464859"/>
            <a:chExt cx="809640" cy="578520"/>
          </a:xfrm>
        </p:grpSpPr>
        <mc:AlternateContent xmlns:mc="http://schemas.openxmlformats.org/markup-compatibility/2006" xmlns:p14="http://schemas.microsoft.com/office/powerpoint/2010/main">
          <mc:Choice Requires="p14">
            <p:contentPart p14:bwMode="auto" r:id="rId254">
              <p14:nvContentPartPr>
                <p14:cNvPr id="139" name="Ink 138">
                  <a:extLst>
                    <a:ext uri="{FF2B5EF4-FFF2-40B4-BE49-F238E27FC236}">
                      <a16:creationId xmlns:a16="http://schemas.microsoft.com/office/drawing/2014/main" id="{6D37C376-CB40-E28A-A972-95B935CB0C73}"/>
                    </a:ext>
                  </a:extLst>
                </p14:cNvPr>
                <p14:cNvContentPartPr/>
                <p14:nvPr/>
              </p14:nvContentPartPr>
              <p14:xfrm>
                <a:off x="5317837" y="3593019"/>
                <a:ext cx="217800" cy="450360"/>
              </p14:xfrm>
            </p:contentPart>
          </mc:Choice>
          <mc:Fallback xmlns="">
            <p:pic>
              <p:nvPicPr>
                <p:cNvPr id="139" name="Ink 138">
                  <a:extLst>
                    <a:ext uri="{FF2B5EF4-FFF2-40B4-BE49-F238E27FC236}">
                      <a16:creationId xmlns:a16="http://schemas.microsoft.com/office/drawing/2014/main" id="{6D37C376-CB40-E28A-A972-95B935CB0C73}"/>
                    </a:ext>
                  </a:extLst>
                </p:cNvPr>
                <p:cNvPicPr/>
                <p:nvPr/>
              </p:nvPicPr>
              <p:blipFill>
                <a:blip r:embed="rId255"/>
                <a:stretch>
                  <a:fillRect/>
                </a:stretch>
              </p:blipFill>
              <p:spPr>
                <a:xfrm>
                  <a:off x="5309197" y="3584019"/>
                  <a:ext cx="23544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1" name="Ink 140">
                  <a:extLst>
                    <a:ext uri="{FF2B5EF4-FFF2-40B4-BE49-F238E27FC236}">
                      <a16:creationId xmlns:a16="http://schemas.microsoft.com/office/drawing/2014/main" id="{17AB0F07-95EC-B482-6892-F6B62DE72313}"/>
                    </a:ext>
                  </a:extLst>
                </p14:cNvPr>
                <p14:cNvContentPartPr/>
                <p14:nvPr/>
              </p14:nvContentPartPr>
              <p14:xfrm>
                <a:off x="5620597" y="3712899"/>
                <a:ext cx="252360" cy="147240"/>
              </p14:xfrm>
            </p:contentPart>
          </mc:Choice>
          <mc:Fallback xmlns="">
            <p:pic>
              <p:nvPicPr>
                <p:cNvPr id="141" name="Ink 140">
                  <a:extLst>
                    <a:ext uri="{FF2B5EF4-FFF2-40B4-BE49-F238E27FC236}">
                      <a16:creationId xmlns:a16="http://schemas.microsoft.com/office/drawing/2014/main" id="{17AB0F07-95EC-B482-6892-F6B62DE72313}"/>
                    </a:ext>
                  </a:extLst>
                </p:cNvPr>
                <p:cNvPicPr/>
                <p:nvPr/>
              </p:nvPicPr>
              <p:blipFill>
                <a:blip r:embed="rId257"/>
                <a:stretch>
                  <a:fillRect/>
                </a:stretch>
              </p:blipFill>
              <p:spPr>
                <a:xfrm>
                  <a:off x="5611957" y="3704259"/>
                  <a:ext cx="270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2" name="Ink 141">
                  <a:extLst>
                    <a:ext uri="{FF2B5EF4-FFF2-40B4-BE49-F238E27FC236}">
                      <a16:creationId xmlns:a16="http://schemas.microsoft.com/office/drawing/2014/main" id="{F6A9E841-4F20-A517-BA2F-9F0B062583DB}"/>
                    </a:ext>
                  </a:extLst>
                </p14:cNvPr>
                <p14:cNvContentPartPr/>
                <p14:nvPr/>
              </p14:nvContentPartPr>
              <p14:xfrm>
                <a:off x="5895277" y="3464859"/>
                <a:ext cx="45720" cy="412560"/>
              </p14:xfrm>
            </p:contentPart>
          </mc:Choice>
          <mc:Fallback xmlns="">
            <p:pic>
              <p:nvPicPr>
                <p:cNvPr id="142" name="Ink 141">
                  <a:extLst>
                    <a:ext uri="{FF2B5EF4-FFF2-40B4-BE49-F238E27FC236}">
                      <a16:creationId xmlns:a16="http://schemas.microsoft.com/office/drawing/2014/main" id="{F6A9E841-4F20-A517-BA2F-9F0B062583DB}"/>
                    </a:ext>
                  </a:extLst>
                </p:cNvPr>
                <p:cNvPicPr/>
                <p:nvPr/>
              </p:nvPicPr>
              <p:blipFill>
                <a:blip r:embed="rId259"/>
                <a:stretch>
                  <a:fillRect/>
                </a:stretch>
              </p:blipFill>
              <p:spPr>
                <a:xfrm>
                  <a:off x="5886277" y="3456219"/>
                  <a:ext cx="633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3" name="Ink 142">
                  <a:extLst>
                    <a:ext uri="{FF2B5EF4-FFF2-40B4-BE49-F238E27FC236}">
                      <a16:creationId xmlns:a16="http://schemas.microsoft.com/office/drawing/2014/main" id="{892D7871-DE93-35E6-1F07-33933CAC8FB7}"/>
                    </a:ext>
                  </a:extLst>
                </p14:cNvPr>
                <p14:cNvContentPartPr/>
                <p14:nvPr/>
              </p14:nvContentPartPr>
              <p14:xfrm>
                <a:off x="5936677" y="3696699"/>
                <a:ext cx="190800" cy="118440"/>
              </p14:xfrm>
            </p:contentPart>
          </mc:Choice>
          <mc:Fallback xmlns="">
            <p:pic>
              <p:nvPicPr>
                <p:cNvPr id="143" name="Ink 142">
                  <a:extLst>
                    <a:ext uri="{FF2B5EF4-FFF2-40B4-BE49-F238E27FC236}">
                      <a16:creationId xmlns:a16="http://schemas.microsoft.com/office/drawing/2014/main" id="{892D7871-DE93-35E6-1F07-33933CAC8FB7}"/>
                    </a:ext>
                  </a:extLst>
                </p:cNvPr>
                <p:cNvPicPr/>
                <p:nvPr/>
              </p:nvPicPr>
              <p:blipFill>
                <a:blip r:embed="rId261"/>
                <a:stretch>
                  <a:fillRect/>
                </a:stretch>
              </p:blipFill>
              <p:spPr>
                <a:xfrm>
                  <a:off x="5928037" y="3687699"/>
                  <a:ext cx="208440" cy="136080"/>
                </a:xfrm>
                <a:prstGeom prst="rect">
                  <a:avLst/>
                </a:prstGeom>
              </p:spPr>
            </p:pic>
          </mc:Fallback>
        </mc:AlternateContent>
      </p:grpSp>
      <p:grpSp>
        <p:nvGrpSpPr>
          <p:cNvPr id="168" name="Group 167">
            <a:extLst>
              <a:ext uri="{FF2B5EF4-FFF2-40B4-BE49-F238E27FC236}">
                <a16:creationId xmlns:a16="http://schemas.microsoft.com/office/drawing/2014/main" id="{95E08AC9-A301-9E0D-3D4C-924AB502ED26}"/>
              </a:ext>
            </a:extLst>
          </p:cNvPr>
          <p:cNvGrpSpPr/>
          <p:nvPr/>
        </p:nvGrpSpPr>
        <p:grpSpPr>
          <a:xfrm>
            <a:off x="5241877" y="4538739"/>
            <a:ext cx="656640" cy="309960"/>
            <a:chOff x="5241877" y="4538739"/>
            <a:chExt cx="656640" cy="309960"/>
          </a:xfrm>
        </p:grpSpPr>
        <mc:AlternateContent xmlns:mc="http://schemas.openxmlformats.org/markup-compatibility/2006" xmlns:p14="http://schemas.microsoft.com/office/powerpoint/2010/main">
          <mc:Choice Requires="p14">
            <p:contentPart p14:bwMode="auto" r:id="rId262">
              <p14:nvContentPartPr>
                <p14:cNvPr id="156" name="Ink 155">
                  <a:extLst>
                    <a:ext uri="{FF2B5EF4-FFF2-40B4-BE49-F238E27FC236}">
                      <a16:creationId xmlns:a16="http://schemas.microsoft.com/office/drawing/2014/main" id="{6E4710D9-26B2-0F01-46FE-C45D30755D20}"/>
                    </a:ext>
                  </a:extLst>
                </p14:cNvPr>
                <p14:cNvContentPartPr/>
                <p14:nvPr/>
              </p14:nvContentPartPr>
              <p14:xfrm>
                <a:off x="5241877" y="4610739"/>
                <a:ext cx="218160" cy="237960"/>
              </p14:xfrm>
            </p:contentPart>
          </mc:Choice>
          <mc:Fallback xmlns="">
            <p:pic>
              <p:nvPicPr>
                <p:cNvPr id="156" name="Ink 155">
                  <a:extLst>
                    <a:ext uri="{FF2B5EF4-FFF2-40B4-BE49-F238E27FC236}">
                      <a16:creationId xmlns:a16="http://schemas.microsoft.com/office/drawing/2014/main" id="{6E4710D9-26B2-0F01-46FE-C45D30755D20}"/>
                    </a:ext>
                  </a:extLst>
                </p:cNvPr>
                <p:cNvPicPr/>
                <p:nvPr/>
              </p:nvPicPr>
              <p:blipFill>
                <a:blip r:embed="rId263"/>
                <a:stretch>
                  <a:fillRect/>
                </a:stretch>
              </p:blipFill>
              <p:spPr>
                <a:xfrm>
                  <a:off x="5233237" y="4601739"/>
                  <a:ext cx="23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7" name="Ink 156">
                  <a:extLst>
                    <a:ext uri="{FF2B5EF4-FFF2-40B4-BE49-F238E27FC236}">
                      <a16:creationId xmlns:a16="http://schemas.microsoft.com/office/drawing/2014/main" id="{6A48D181-836F-1326-3248-A39F4E5D0C3C}"/>
                    </a:ext>
                  </a:extLst>
                </p14:cNvPr>
                <p14:cNvContentPartPr/>
                <p14:nvPr/>
              </p14:nvContentPartPr>
              <p14:xfrm>
                <a:off x="5535277" y="4538739"/>
                <a:ext cx="363240" cy="270000"/>
              </p14:xfrm>
            </p:contentPart>
          </mc:Choice>
          <mc:Fallback xmlns="">
            <p:pic>
              <p:nvPicPr>
                <p:cNvPr id="157" name="Ink 156">
                  <a:extLst>
                    <a:ext uri="{FF2B5EF4-FFF2-40B4-BE49-F238E27FC236}">
                      <a16:creationId xmlns:a16="http://schemas.microsoft.com/office/drawing/2014/main" id="{6A48D181-836F-1326-3248-A39F4E5D0C3C}"/>
                    </a:ext>
                  </a:extLst>
                </p:cNvPr>
                <p:cNvPicPr/>
                <p:nvPr/>
              </p:nvPicPr>
              <p:blipFill>
                <a:blip r:embed="rId265"/>
                <a:stretch>
                  <a:fillRect/>
                </a:stretch>
              </p:blipFill>
              <p:spPr>
                <a:xfrm>
                  <a:off x="5526277" y="4529739"/>
                  <a:ext cx="380880" cy="287640"/>
                </a:xfrm>
                <a:prstGeom prst="rect">
                  <a:avLst/>
                </a:prstGeom>
              </p:spPr>
            </p:pic>
          </mc:Fallback>
        </mc:AlternateContent>
      </p:grpSp>
      <p:grpSp>
        <p:nvGrpSpPr>
          <p:cNvPr id="167" name="Group 166">
            <a:extLst>
              <a:ext uri="{FF2B5EF4-FFF2-40B4-BE49-F238E27FC236}">
                <a16:creationId xmlns:a16="http://schemas.microsoft.com/office/drawing/2014/main" id="{BF7546D8-8781-90E2-A9AC-77015E102FE5}"/>
              </a:ext>
            </a:extLst>
          </p:cNvPr>
          <p:cNvGrpSpPr/>
          <p:nvPr/>
        </p:nvGrpSpPr>
        <p:grpSpPr>
          <a:xfrm>
            <a:off x="6402517" y="3296379"/>
            <a:ext cx="2130120" cy="1442880"/>
            <a:chOff x="6402517" y="3296379"/>
            <a:chExt cx="2130120" cy="1442880"/>
          </a:xfrm>
        </p:grpSpPr>
        <mc:AlternateContent xmlns:mc="http://schemas.openxmlformats.org/markup-compatibility/2006" xmlns:p14="http://schemas.microsoft.com/office/powerpoint/2010/main">
          <mc:Choice Requires="p14">
            <p:contentPart p14:bwMode="auto" r:id="rId266">
              <p14:nvContentPartPr>
                <p14:cNvPr id="144" name="Ink 143">
                  <a:extLst>
                    <a:ext uri="{FF2B5EF4-FFF2-40B4-BE49-F238E27FC236}">
                      <a16:creationId xmlns:a16="http://schemas.microsoft.com/office/drawing/2014/main" id="{479552D3-84CD-8CE8-20BA-AA587171572A}"/>
                    </a:ext>
                  </a:extLst>
                </p14:cNvPr>
                <p14:cNvContentPartPr/>
                <p14:nvPr/>
              </p14:nvContentPartPr>
              <p14:xfrm>
                <a:off x="6533917" y="3461259"/>
                <a:ext cx="41760" cy="389520"/>
              </p14:xfrm>
            </p:contentPart>
          </mc:Choice>
          <mc:Fallback xmlns="">
            <p:pic>
              <p:nvPicPr>
                <p:cNvPr id="144" name="Ink 143">
                  <a:extLst>
                    <a:ext uri="{FF2B5EF4-FFF2-40B4-BE49-F238E27FC236}">
                      <a16:creationId xmlns:a16="http://schemas.microsoft.com/office/drawing/2014/main" id="{479552D3-84CD-8CE8-20BA-AA587171572A}"/>
                    </a:ext>
                  </a:extLst>
                </p:cNvPr>
                <p:cNvPicPr/>
                <p:nvPr/>
              </p:nvPicPr>
              <p:blipFill>
                <a:blip r:embed="rId267"/>
                <a:stretch>
                  <a:fillRect/>
                </a:stretch>
              </p:blipFill>
              <p:spPr>
                <a:xfrm>
                  <a:off x="6524917" y="3452619"/>
                  <a:ext cx="594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5" name="Ink 144">
                  <a:extLst>
                    <a:ext uri="{FF2B5EF4-FFF2-40B4-BE49-F238E27FC236}">
                      <a16:creationId xmlns:a16="http://schemas.microsoft.com/office/drawing/2014/main" id="{161DD83E-5A65-BE43-1BD0-130DB2325C6A}"/>
                    </a:ext>
                  </a:extLst>
                </p14:cNvPr>
                <p14:cNvContentPartPr/>
                <p14:nvPr/>
              </p14:nvContentPartPr>
              <p14:xfrm>
                <a:off x="6624637" y="3669339"/>
                <a:ext cx="128880" cy="92160"/>
              </p14:xfrm>
            </p:contentPart>
          </mc:Choice>
          <mc:Fallback xmlns="">
            <p:pic>
              <p:nvPicPr>
                <p:cNvPr id="145" name="Ink 144">
                  <a:extLst>
                    <a:ext uri="{FF2B5EF4-FFF2-40B4-BE49-F238E27FC236}">
                      <a16:creationId xmlns:a16="http://schemas.microsoft.com/office/drawing/2014/main" id="{161DD83E-5A65-BE43-1BD0-130DB2325C6A}"/>
                    </a:ext>
                  </a:extLst>
                </p:cNvPr>
                <p:cNvPicPr/>
                <p:nvPr/>
              </p:nvPicPr>
              <p:blipFill>
                <a:blip r:embed="rId269"/>
                <a:stretch>
                  <a:fillRect/>
                </a:stretch>
              </p:blipFill>
              <p:spPr>
                <a:xfrm>
                  <a:off x="6615637" y="3660339"/>
                  <a:ext cx="146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46" name="Ink 145">
                  <a:extLst>
                    <a:ext uri="{FF2B5EF4-FFF2-40B4-BE49-F238E27FC236}">
                      <a16:creationId xmlns:a16="http://schemas.microsoft.com/office/drawing/2014/main" id="{B8E8257D-5B88-E952-3F1B-5966D689CCC9}"/>
                    </a:ext>
                  </a:extLst>
                </p14:cNvPr>
                <p14:cNvContentPartPr/>
                <p14:nvPr/>
              </p14:nvContentPartPr>
              <p14:xfrm>
                <a:off x="6780157" y="3634779"/>
                <a:ext cx="57960" cy="133920"/>
              </p14:xfrm>
            </p:contentPart>
          </mc:Choice>
          <mc:Fallback xmlns="">
            <p:pic>
              <p:nvPicPr>
                <p:cNvPr id="146" name="Ink 145">
                  <a:extLst>
                    <a:ext uri="{FF2B5EF4-FFF2-40B4-BE49-F238E27FC236}">
                      <a16:creationId xmlns:a16="http://schemas.microsoft.com/office/drawing/2014/main" id="{B8E8257D-5B88-E952-3F1B-5966D689CCC9}"/>
                    </a:ext>
                  </a:extLst>
                </p:cNvPr>
                <p:cNvPicPr/>
                <p:nvPr/>
              </p:nvPicPr>
              <p:blipFill>
                <a:blip r:embed="rId271"/>
                <a:stretch>
                  <a:fillRect/>
                </a:stretch>
              </p:blipFill>
              <p:spPr>
                <a:xfrm>
                  <a:off x="6771517" y="3626139"/>
                  <a:ext cx="75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47" name="Ink 146">
                  <a:extLst>
                    <a:ext uri="{FF2B5EF4-FFF2-40B4-BE49-F238E27FC236}">
                      <a16:creationId xmlns:a16="http://schemas.microsoft.com/office/drawing/2014/main" id="{80F95E58-716D-1A40-3041-1B3CBA7BB166}"/>
                    </a:ext>
                  </a:extLst>
                </p14:cNvPr>
                <p14:cNvContentPartPr/>
                <p14:nvPr/>
              </p14:nvContentPartPr>
              <p14:xfrm>
                <a:off x="6878797" y="3360819"/>
                <a:ext cx="351000" cy="371880"/>
              </p14:xfrm>
            </p:contentPart>
          </mc:Choice>
          <mc:Fallback xmlns="">
            <p:pic>
              <p:nvPicPr>
                <p:cNvPr id="147" name="Ink 146">
                  <a:extLst>
                    <a:ext uri="{FF2B5EF4-FFF2-40B4-BE49-F238E27FC236}">
                      <a16:creationId xmlns:a16="http://schemas.microsoft.com/office/drawing/2014/main" id="{80F95E58-716D-1A40-3041-1B3CBA7BB166}"/>
                    </a:ext>
                  </a:extLst>
                </p:cNvPr>
                <p:cNvPicPr/>
                <p:nvPr/>
              </p:nvPicPr>
              <p:blipFill>
                <a:blip r:embed="rId273"/>
                <a:stretch>
                  <a:fillRect/>
                </a:stretch>
              </p:blipFill>
              <p:spPr>
                <a:xfrm>
                  <a:off x="6869797" y="3352179"/>
                  <a:ext cx="3686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8" name="Ink 147">
                  <a:extLst>
                    <a:ext uri="{FF2B5EF4-FFF2-40B4-BE49-F238E27FC236}">
                      <a16:creationId xmlns:a16="http://schemas.microsoft.com/office/drawing/2014/main" id="{2F706876-C61B-EF17-9E25-5CB4EF3F92FF}"/>
                    </a:ext>
                  </a:extLst>
                </p14:cNvPr>
                <p14:cNvContentPartPr/>
                <p14:nvPr/>
              </p14:nvContentPartPr>
              <p14:xfrm>
                <a:off x="7479997" y="3420579"/>
                <a:ext cx="176040" cy="289080"/>
              </p14:xfrm>
            </p:contentPart>
          </mc:Choice>
          <mc:Fallback xmlns="">
            <p:pic>
              <p:nvPicPr>
                <p:cNvPr id="148" name="Ink 147">
                  <a:extLst>
                    <a:ext uri="{FF2B5EF4-FFF2-40B4-BE49-F238E27FC236}">
                      <a16:creationId xmlns:a16="http://schemas.microsoft.com/office/drawing/2014/main" id="{2F706876-C61B-EF17-9E25-5CB4EF3F92FF}"/>
                    </a:ext>
                  </a:extLst>
                </p:cNvPr>
                <p:cNvPicPr/>
                <p:nvPr/>
              </p:nvPicPr>
              <p:blipFill>
                <a:blip r:embed="rId275"/>
                <a:stretch>
                  <a:fillRect/>
                </a:stretch>
              </p:blipFill>
              <p:spPr>
                <a:xfrm>
                  <a:off x="7471357" y="3411939"/>
                  <a:ext cx="1936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9" name="Ink 148">
                  <a:extLst>
                    <a:ext uri="{FF2B5EF4-FFF2-40B4-BE49-F238E27FC236}">
                      <a16:creationId xmlns:a16="http://schemas.microsoft.com/office/drawing/2014/main" id="{9F6869A8-357D-562A-5998-988AA667B70E}"/>
                    </a:ext>
                  </a:extLst>
                </p14:cNvPr>
                <p14:cNvContentPartPr/>
                <p14:nvPr/>
              </p14:nvContentPartPr>
              <p14:xfrm>
                <a:off x="7695997" y="3524619"/>
                <a:ext cx="244440" cy="232920"/>
              </p14:xfrm>
            </p:contentPart>
          </mc:Choice>
          <mc:Fallback xmlns="">
            <p:pic>
              <p:nvPicPr>
                <p:cNvPr id="149" name="Ink 148">
                  <a:extLst>
                    <a:ext uri="{FF2B5EF4-FFF2-40B4-BE49-F238E27FC236}">
                      <a16:creationId xmlns:a16="http://schemas.microsoft.com/office/drawing/2014/main" id="{9F6869A8-357D-562A-5998-988AA667B70E}"/>
                    </a:ext>
                  </a:extLst>
                </p:cNvPr>
                <p:cNvPicPr/>
                <p:nvPr/>
              </p:nvPicPr>
              <p:blipFill>
                <a:blip r:embed="rId277"/>
                <a:stretch>
                  <a:fillRect/>
                </a:stretch>
              </p:blipFill>
              <p:spPr>
                <a:xfrm>
                  <a:off x="7686997" y="3515979"/>
                  <a:ext cx="262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0" name="Ink 149">
                  <a:extLst>
                    <a:ext uri="{FF2B5EF4-FFF2-40B4-BE49-F238E27FC236}">
                      <a16:creationId xmlns:a16="http://schemas.microsoft.com/office/drawing/2014/main" id="{FCE61072-499A-8CCE-6CFD-52ACD611F265}"/>
                    </a:ext>
                  </a:extLst>
                </p14:cNvPr>
                <p14:cNvContentPartPr/>
                <p14:nvPr/>
              </p14:nvContentPartPr>
              <p14:xfrm>
                <a:off x="7987957" y="3296379"/>
                <a:ext cx="77040" cy="309960"/>
              </p14:xfrm>
            </p:contentPart>
          </mc:Choice>
          <mc:Fallback xmlns="">
            <p:pic>
              <p:nvPicPr>
                <p:cNvPr id="150" name="Ink 149">
                  <a:extLst>
                    <a:ext uri="{FF2B5EF4-FFF2-40B4-BE49-F238E27FC236}">
                      <a16:creationId xmlns:a16="http://schemas.microsoft.com/office/drawing/2014/main" id="{FCE61072-499A-8CCE-6CFD-52ACD611F265}"/>
                    </a:ext>
                  </a:extLst>
                </p:cNvPr>
                <p:cNvPicPr/>
                <p:nvPr/>
              </p:nvPicPr>
              <p:blipFill>
                <a:blip r:embed="rId279"/>
                <a:stretch>
                  <a:fillRect/>
                </a:stretch>
              </p:blipFill>
              <p:spPr>
                <a:xfrm>
                  <a:off x="7978957" y="3287739"/>
                  <a:ext cx="946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1" name="Ink 150">
                  <a:extLst>
                    <a:ext uri="{FF2B5EF4-FFF2-40B4-BE49-F238E27FC236}">
                      <a16:creationId xmlns:a16="http://schemas.microsoft.com/office/drawing/2014/main" id="{103FFAB0-6DF4-9251-CAB0-A1F39AE07250}"/>
                    </a:ext>
                  </a:extLst>
                </p14:cNvPr>
                <p14:cNvContentPartPr/>
                <p14:nvPr/>
              </p14:nvContentPartPr>
              <p14:xfrm>
                <a:off x="8131237" y="3499059"/>
                <a:ext cx="70560" cy="65520"/>
              </p14:xfrm>
            </p:contentPart>
          </mc:Choice>
          <mc:Fallback xmlns="">
            <p:pic>
              <p:nvPicPr>
                <p:cNvPr id="151" name="Ink 150">
                  <a:extLst>
                    <a:ext uri="{FF2B5EF4-FFF2-40B4-BE49-F238E27FC236}">
                      <a16:creationId xmlns:a16="http://schemas.microsoft.com/office/drawing/2014/main" id="{103FFAB0-6DF4-9251-CAB0-A1F39AE07250}"/>
                    </a:ext>
                  </a:extLst>
                </p:cNvPr>
                <p:cNvPicPr/>
                <p:nvPr/>
              </p:nvPicPr>
              <p:blipFill>
                <a:blip r:embed="rId281"/>
                <a:stretch>
                  <a:fillRect/>
                </a:stretch>
              </p:blipFill>
              <p:spPr>
                <a:xfrm>
                  <a:off x="8122237" y="3490059"/>
                  <a:ext cx="882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2" name="Ink 151">
                  <a:extLst>
                    <a:ext uri="{FF2B5EF4-FFF2-40B4-BE49-F238E27FC236}">
                      <a16:creationId xmlns:a16="http://schemas.microsoft.com/office/drawing/2014/main" id="{B36BEDF0-87C2-97A7-CEE8-EDF2F27750D7}"/>
                    </a:ext>
                  </a:extLst>
                </p14:cNvPr>
                <p14:cNvContentPartPr/>
                <p14:nvPr/>
              </p14:nvContentPartPr>
              <p14:xfrm>
                <a:off x="8282077" y="3446859"/>
                <a:ext cx="250560" cy="451440"/>
              </p14:xfrm>
            </p:contentPart>
          </mc:Choice>
          <mc:Fallback xmlns="">
            <p:pic>
              <p:nvPicPr>
                <p:cNvPr id="152" name="Ink 151">
                  <a:extLst>
                    <a:ext uri="{FF2B5EF4-FFF2-40B4-BE49-F238E27FC236}">
                      <a16:creationId xmlns:a16="http://schemas.microsoft.com/office/drawing/2014/main" id="{B36BEDF0-87C2-97A7-CEE8-EDF2F27750D7}"/>
                    </a:ext>
                  </a:extLst>
                </p:cNvPr>
                <p:cNvPicPr/>
                <p:nvPr/>
              </p:nvPicPr>
              <p:blipFill>
                <a:blip r:embed="rId283"/>
                <a:stretch>
                  <a:fillRect/>
                </a:stretch>
              </p:blipFill>
              <p:spPr>
                <a:xfrm>
                  <a:off x="8273437" y="3438219"/>
                  <a:ext cx="26820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8" name="Ink 157">
                  <a:extLst>
                    <a:ext uri="{FF2B5EF4-FFF2-40B4-BE49-F238E27FC236}">
                      <a16:creationId xmlns:a16="http://schemas.microsoft.com/office/drawing/2014/main" id="{212F09CC-CF9E-FD39-F8E5-F0DE64191D9C}"/>
                    </a:ext>
                  </a:extLst>
                </p14:cNvPr>
                <p14:cNvContentPartPr/>
                <p14:nvPr/>
              </p14:nvContentPartPr>
              <p14:xfrm>
                <a:off x="6402517" y="4382139"/>
                <a:ext cx="171360" cy="295920"/>
              </p14:xfrm>
            </p:contentPart>
          </mc:Choice>
          <mc:Fallback xmlns="">
            <p:pic>
              <p:nvPicPr>
                <p:cNvPr id="158" name="Ink 157">
                  <a:extLst>
                    <a:ext uri="{FF2B5EF4-FFF2-40B4-BE49-F238E27FC236}">
                      <a16:creationId xmlns:a16="http://schemas.microsoft.com/office/drawing/2014/main" id="{212F09CC-CF9E-FD39-F8E5-F0DE64191D9C}"/>
                    </a:ext>
                  </a:extLst>
                </p:cNvPr>
                <p:cNvPicPr/>
                <p:nvPr/>
              </p:nvPicPr>
              <p:blipFill>
                <a:blip r:embed="rId285"/>
                <a:stretch>
                  <a:fillRect/>
                </a:stretch>
              </p:blipFill>
              <p:spPr>
                <a:xfrm>
                  <a:off x="6393877" y="4373139"/>
                  <a:ext cx="1890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9" name="Ink 158">
                  <a:extLst>
                    <a:ext uri="{FF2B5EF4-FFF2-40B4-BE49-F238E27FC236}">
                      <a16:creationId xmlns:a16="http://schemas.microsoft.com/office/drawing/2014/main" id="{EC0FA1C1-F5D4-9A7C-4ACC-4DA68D5ACEFE}"/>
                    </a:ext>
                  </a:extLst>
                </p14:cNvPr>
                <p14:cNvContentPartPr/>
                <p14:nvPr/>
              </p14:nvContentPartPr>
              <p14:xfrm>
                <a:off x="6588997" y="4486539"/>
                <a:ext cx="390240" cy="252720"/>
              </p14:xfrm>
            </p:contentPart>
          </mc:Choice>
          <mc:Fallback xmlns="">
            <p:pic>
              <p:nvPicPr>
                <p:cNvPr id="159" name="Ink 158">
                  <a:extLst>
                    <a:ext uri="{FF2B5EF4-FFF2-40B4-BE49-F238E27FC236}">
                      <a16:creationId xmlns:a16="http://schemas.microsoft.com/office/drawing/2014/main" id="{EC0FA1C1-F5D4-9A7C-4ACC-4DA68D5ACEFE}"/>
                    </a:ext>
                  </a:extLst>
                </p:cNvPr>
                <p:cNvPicPr/>
                <p:nvPr/>
              </p:nvPicPr>
              <p:blipFill>
                <a:blip r:embed="rId287"/>
                <a:stretch>
                  <a:fillRect/>
                </a:stretch>
              </p:blipFill>
              <p:spPr>
                <a:xfrm>
                  <a:off x="6579997" y="4477899"/>
                  <a:ext cx="4078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0" name="Ink 159">
                  <a:extLst>
                    <a:ext uri="{FF2B5EF4-FFF2-40B4-BE49-F238E27FC236}">
                      <a16:creationId xmlns:a16="http://schemas.microsoft.com/office/drawing/2014/main" id="{7375B19B-A015-DCA8-B64D-255CD4C3481C}"/>
                    </a:ext>
                  </a:extLst>
                </p14:cNvPr>
                <p14:cNvContentPartPr/>
                <p14:nvPr/>
              </p14:nvContentPartPr>
              <p14:xfrm>
                <a:off x="7003717" y="4288179"/>
                <a:ext cx="56880" cy="276120"/>
              </p14:xfrm>
            </p:contentPart>
          </mc:Choice>
          <mc:Fallback xmlns="">
            <p:pic>
              <p:nvPicPr>
                <p:cNvPr id="160" name="Ink 159">
                  <a:extLst>
                    <a:ext uri="{FF2B5EF4-FFF2-40B4-BE49-F238E27FC236}">
                      <a16:creationId xmlns:a16="http://schemas.microsoft.com/office/drawing/2014/main" id="{7375B19B-A015-DCA8-B64D-255CD4C3481C}"/>
                    </a:ext>
                  </a:extLst>
                </p:cNvPr>
                <p:cNvPicPr/>
                <p:nvPr/>
              </p:nvPicPr>
              <p:blipFill>
                <a:blip r:embed="rId289"/>
                <a:stretch>
                  <a:fillRect/>
                </a:stretch>
              </p:blipFill>
              <p:spPr>
                <a:xfrm>
                  <a:off x="6995077" y="4279179"/>
                  <a:ext cx="745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1" name="Ink 160">
                  <a:extLst>
                    <a:ext uri="{FF2B5EF4-FFF2-40B4-BE49-F238E27FC236}">
                      <a16:creationId xmlns:a16="http://schemas.microsoft.com/office/drawing/2014/main" id="{259129A3-9925-FD21-9D80-82D177288676}"/>
                    </a:ext>
                  </a:extLst>
                </p14:cNvPr>
                <p14:cNvContentPartPr/>
                <p14:nvPr/>
              </p14:nvContentPartPr>
              <p14:xfrm>
                <a:off x="7076797" y="4420659"/>
                <a:ext cx="175680" cy="109800"/>
              </p14:xfrm>
            </p:contentPart>
          </mc:Choice>
          <mc:Fallback xmlns="">
            <p:pic>
              <p:nvPicPr>
                <p:cNvPr id="161" name="Ink 160">
                  <a:extLst>
                    <a:ext uri="{FF2B5EF4-FFF2-40B4-BE49-F238E27FC236}">
                      <a16:creationId xmlns:a16="http://schemas.microsoft.com/office/drawing/2014/main" id="{259129A3-9925-FD21-9D80-82D177288676}"/>
                    </a:ext>
                  </a:extLst>
                </p:cNvPr>
                <p:cNvPicPr/>
                <p:nvPr/>
              </p:nvPicPr>
              <p:blipFill>
                <a:blip r:embed="rId291"/>
                <a:stretch>
                  <a:fillRect/>
                </a:stretch>
              </p:blipFill>
              <p:spPr>
                <a:xfrm>
                  <a:off x="7068157" y="4412019"/>
                  <a:ext cx="1933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2" name="Ink 161">
                  <a:extLst>
                    <a:ext uri="{FF2B5EF4-FFF2-40B4-BE49-F238E27FC236}">
                      <a16:creationId xmlns:a16="http://schemas.microsoft.com/office/drawing/2014/main" id="{C63EB142-1FE9-E16E-A7A2-90EB7FE0621C}"/>
                    </a:ext>
                  </a:extLst>
                </p14:cNvPr>
                <p14:cNvContentPartPr/>
                <p14:nvPr/>
              </p14:nvContentPartPr>
              <p14:xfrm>
                <a:off x="7282717" y="4399419"/>
                <a:ext cx="209880" cy="233640"/>
              </p14:xfrm>
            </p:contentPart>
          </mc:Choice>
          <mc:Fallback xmlns="">
            <p:pic>
              <p:nvPicPr>
                <p:cNvPr id="162" name="Ink 161">
                  <a:extLst>
                    <a:ext uri="{FF2B5EF4-FFF2-40B4-BE49-F238E27FC236}">
                      <a16:creationId xmlns:a16="http://schemas.microsoft.com/office/drawing/2014/main" id="{C63EB142-1FE9-E16E-A7A2-90EB7FE0621C}"/>
                    </a:ext>
                  </a:extLst>
                </p:cNvPr>
                <p:cNvPicPr/>
                <p:nvPr/>
              </p:nvPicPr>
              <p:blipFill>
                <a:blip r:embed="rId293"/>
                <a:stretch>
                  <a:fillRect/>
                </a:stretch>
              </p:blipFill>
              <p:spPr>
                <a:xfrm>
                  <a:off x="7274077" y="4390419"/>
                  <a:ext cx="227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3" name="Ink 162">
                  <a:extLst>
                    <a:ext uri="{FF2B5EF4-FFF2-40B4-BE49-F238E27FC236}">
                      <a16:creationId xmlns:a16="http://schemas.microsoft.com/office/drawing/2014/main" id="{ADCCDD2C-5612-AF90-7DAC-20378ACA2005}"/>
                    </a:ext>
                  </a:extLst>
                </p14:cNvPr>
                <p14:cNvContentPartPr/>
                <p14:nvPr/>
              </p14:nvContentPartPr>
              <p14:xfrm>
                <a:off x="7563157" y="4331019"/>
                <a:ext cx="344160" cy="159120"/>
              </p14:xfrm>
            </p:contentPart>
          </mc:Choice>
          <mc:Fallback xmlns="">
            <p:pic>
              <p:nvPicPr>
                <p:cNvPr id="163" name="Ink 162">
                  <a:extLst>
                    <a:ext uri="{FF2B5EF4-FFF2-40B4-BE49-F238E27FC236}">
                      <a16:creationId xmlns:a16="http://schemas.microsoft.com/office/drawing/2014/main" id="{ADCCDD2C-5612-AF90-7DAC-20378ACA2005}"/>
                    </a:ext>
                  </a:extLst>
                </p:cNvPr>
                <p:cNvPicPr/>
                <p:nvPr/>
              </p:nvPicPr>
              <p:blipFill>
                <a:blip r:embed="rId295"/>
                <a:stretch>
                  <a:fillRect/>
                </a:stretch>
              </p:blipFill>
              <p:spPr>
                <a:xfrm>
                  <a:off x="7554157" y="4322019"/>
                  <a:ext cx="3618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4" name="Ink 163">
                  <a:extLst>
                    <a:ext uri="{FF2B5EF4-FFF2-40B4-BE49-F238E27FC236}">
                      <a16:creationId xmlns:a16="http://schemas.microsoft.com/office/drawing/2014/main" id="{E256FB05-4C5C-29AA-CD95-F819C5D67FC1}"/>
                    </a:ext>
                  </a:extLst>
                </p14:cNvPr>
                <p14:cNvContentPartPr/>
                <p14:nvPr/>
              </p14:nvContentPartPr>
              <p14:xfrm>
                <a:off x="7960237" y="4269819"/>
                <a:ext cx="361800" cy="160560"/>
              </p14:xfrm>
            </p:contentPart>
          </mc:Choice>
          <mc:Fallback xmlns="">
            <p:pic>
              <p:nvPicPr>
                <p:cNvPr id="164" name="Ink 163">
                  <a:extLst>
                    <a:ext uri="{FF2B5EF4-FFF2-40B4-BE49-F238E27FC236}">
                      <a16:creationId xmlns:a16="http://schemas.microsoft.com/office/drawing/2014/main" id="{E256FB05-4C5C-29AA-CD95-F819C5D67FC1}"/>
                    </a:ext>
                  </a:extLst>
                </p:cNvPr>
                <p:cNvPicPr/>
                <p:nvPr/>
              </p:nvPicPr>
              <p:blipFill>
                <a:blip r:embed="rId297"/>
                <a:stretch>
                  <a:fillRect/>
                </a:stretch>
              </p:blipFill>
              <p:spPr>
                <a:xfrm>
                  <a:off x="7951237" y="4261179"/>
                  <a:ext cx="379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5" name="Ink 164">
                  <a:extLst>
                    <a:ext uri="{FF2B5EF4-FFF2-40B4-BE49-F238E27FC236}">
                      <a16:creationId xmlns:a16="http://schemas.microsoft.com/office/drawing/2014/main" id="{E5EBD1F8-8F75-D458-F993-FFCECB95AE2D}"/>
                    </a:ext>
                  </a:extLst>
                </p14:cNvPr>
                <p14:cNvContentPartPr/>
                <p14:nvPr/>
              </p14:nvContentPartPr>
              <p14:xfrm>
                <a:off x="8366317" y="4049139"/>
                <a:ext cx="56160" cy="294480"/>
              </p14:xfrm>
            </p:contentPart>
          </mc:Choice>
          <mc:Fallback xmlns="">
            <p:pic>
              <p:nvPicPr>
                <p:cNvPr id="165" name="Ink 164">
                  <a:extLst>
                    <a:ext uri="{FF2B5EF4-FFF2-40B4-BE49-F238E27FC236}">
                      <a16:creationId xmlns:a16="http://schemas.microsoft.com/office/drawing/2014/main" id="{E5EBD1F8-8F75-D458-F993-FFCECB95AE2D}"/>
                    </a:ext>
                  </a:extLst>
                </p:cNvPr>
                <p:cNvPicPr/>
                <p:nvPr/>
              </p:nvPicPr>
              <p:blipFill>
                <a:blip r:embed="rId299"/>
                <a:stretch>
                  <a:fillRect/>
                </a:stretch>
              </p:blipFill>
              <p:spPr>
                <a:xfrm>
                  <a:off x="8357317" y="4040499"/>
                  <a:ext cx="73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6" name="Ink 165">
                  <a:extLst>
                    <a:ext uri="{FF2B5EF4-FFF2-40B4-BE49-F238E27FC236}">
                      <a16:creationId xmlns:a16="http://schemas.microsoft.com/office/drawing/2014/main" id="{2EE73619-37AA-B9EF-712C-A9A93972F43F}"/>
                    </a:ext>
                  </a:extLst>
                </p14:cNvPr>
                <p14:cNvContentPartPr/>
                <p14:nvPr/>
              </p14:nvContentPartPr>
              <p14:xfrm>
                <a:off x="8355877" y="4161459"/>
                <a:ext cx="140400" cy="72360"/>
              </p14:xfrm>
            </p:contentPart>
          </mc:Choice>
          <mc:Fallback xmlns="">
            <p:pic>
              <p:nvPicPr>
                <p:cNvPr id="166" name="Ink 165">
                  <a:extLst>
                    <a:ext uri="{FF2B5EF4-FFF2-40B4-BE49-F238E27FC236}">
                      <a16:creationId xmlns:a16="http://schemas.microsoft.com/office/drawing/2014/main" id="{2EE73619-37AA-B9EF-712C-A9A93972F43F}"/>
                    </a:ext>
                  </a:extLst>
                </p:cNvPr>
                <p:cNvPicPr/>
                <p:nvPr/>
              </p:nvPicPr>
              <p:blipFill>
                <a:blip r:embed="rId301"/>
                <a:stretch>
                  <a:fillRect/>
                </a:stretch>
              </p:blipFill>
              <p:spPr>
                <a:xfrm>
                  <a:off x="8346877" y="4152819"/>
                  <a:ext cx="158040" cy="9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204" name="Ink 203">
                <a:extLst>
                  <a:ext uri="{FF2B5EF4-FFF2-40B4-BE49-F238E27FC236}">
                    <a16:creationId xmlns:a16="http://schemas.microsoft.com/office/drawing/2014/main" id="{2625B133-3291-F5F5-C59C-D32D9CFF6E86}"/>
                  </a:ext>
                </a:extLst>
              </p14:cNvPr>
              <p14:cNvContentPartPr/>
              <p14:nvPr/>
            </p14:nvContentPartPr>
            <p14:xfrm>
              <a:off x="243637" y="5938419"/>
              <a:ext cx="837360" cy="204840"/>
            </p14:xfrm>
          </p:contentPart>
        </mc:Choice>
        <mc:Fallback xmlns="">
          <p:pic>
            <p:nvPicPr>
              <p:cNvPr id="204" name="Ink 203">
                <a:extLst>
                  <a:ext uri="{FF2B5EF4-FFF2-40B4-BE49-F238E27FC236}">
                    <a16:creationId xmlns:a16="http://schemas.microsoft.com/office/drawing/2014/main" id="{2625B133-3291-F5F5-C59C-D32D9CFF6E86}"/>
                  </a:ext>
                </a:extLst>
              </p:cNvPr>
              <p:cNvPicPr/>
              <p:nvPr/>
            </p:nvPicPr>
            <p:blipFill>
              <a:blip r:embed="rId303"/>
              <a:stretch>
                <a:fillRect/>
              </a:stretch>
            </p:blipFill>
            <p:spPr>
              <a:xfrm>
                <a:off x="237517" y="5932299"/>
                <a:ext cx="849600" cy="217080"/>
              </a:xfrm>
              <a:prstGeom prst="rect">
                <a:avLst/>
              </a:prstGeom>
            </p:spPr>
          </p:pic>
        </mc:Fallback>
      </mc:AlternateContent>
      <p:grpSp>
        <p:nvGrpSpPr>
          <p:cNvPr id="226" name="Group 225">
            <a:extLst>
              <a:ext uri="{FF2B5EF4-FFF2-40B4-BE49-F238E27FC236}">
                <a16:creationId xmlns:a16="http://schemas.microsoft.com/office/drawing/2014/main" id="{CCFA9135-B8F3-7ABB-18E4-397BCD17658C}"/>
              </a:ext>
            </a:extLst>
          </p:cNvPr>
          <p:cNvGrpSpPr/>
          <p:nvPr/>
        </p:nvGrpSpPr>
        <p:grpSpPr>
          <a:xfrm>
            <a:off x="1403557" y="4617939"/>
            <a:ext cx="7222680" cy="1943280"/>
            <a:chOff x="1403557" y="4617939"/>
            <a:chExt cx="7222680" cy="1943280"/>
          </a:xfrm>
        </p:grpSpPr>
        <mc:AlternateContent xmlns:mc="http://schemas.openxmlformats.org/markup-compatibility/2006" xmlns:p14="http://schemas.microsoft.com/office/powerpoint/2010/main">
          <mc:Choice Requires="p14">
            <p:contentPart p14:bwMode="auto" r:id="rId304">
              <p14:nvContentPartPr>
                <p14:cNvPr id="205" name="Ink 204">
                  <a:extLst>
                    <a:ext uri="{FF2B5EF4-FFF2-40B4-BE49-F238E27FC236}">
                      <a16:creationId xmlns:a16="http://schemas.microsoft.com/office/drawing/2014/main" id="{4157736C-F843-6CA4-2111-9FCD7431D2C1}"/>
                    </a:ext>
                  </a:extLst>
                </p14:cNvPr>
                <p14:cNvContentPartPr/>
                <p14:nvPr/>
              </p14:nvContentPartPr>
              <p14:xfrm>
                <a:off x="1403557" y="5810619"/>
                <a:ext cx="163080" cy="162360"/>
              </p14:xfrm>
            </p:contentPart>
          </mc:Choice>
          <mc:Fallback xmlns="">
            <p:pic>
              <p:nvPicPr>
                <p:cNvPr id="205" name="Ink 204">
                  <a:extLst>
                    <a:ext uri="{FF2B5EF4-FFF2-40B4-BE49-F238E27FC236}">
                      <a16:creationId xmlns:a16="http://schemas.microsoft.com/office/drawing/2014/main" id="{4157736C-F843-6CA4-2111-9FCD7431D2C1}"/>
                    </a:ext>
                  </a:extLst>
                </p:cNvPr>
                <p:cNvPicPr/>
                <p:nvPr/>
              </p:nvPicPr>
              <p:blipFill>
                <a:blip r:embed="rId305"/>
                <a:stretch>
                  <a:fillRect/>
                </a:stretch>
              </p:blipFill>
              <p:spPr>
                <a:xfrm>
                  <a:off x="1397437" y="5804499"/>
                  <a:ext cx="1753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6" name="Ink 205">
                  <a:extLst>
                    <a:ext uri="{FF2B5EF4-FFF2-40B4-BE49-F238E27FC236}">
                      <a16:creationId xmlns:a16="http://schemas.microsoft.com/office/drawing/2014/main" id="{B5A39AD0-52A8-A625-D988-4D786E35E88D}"/>
                    </a:ext>
                  </a:extLst>
                </p14:cNvPr>
                <p14:cNvContentPartPr/>
                <p14:nvPr/>
              </p14:nvContentPartPr>
              <p14:xfrm>
                <a:off x="1845637" y="5688939"/>
                <a:ext cx="42120" cy="227160"/>
              </p14:xfrm>
            </p:contentPart>
          </mc:Choice>
          <mc:Fallback xmlns="">
            <p:pic>
              <p:nvPicPr>
                <p:cNvPr id="206" name="Ink 205">
                  <a:extLst>
                    <a:ext uri="{FF2B5EF4-FFF2-40B4-BE49-F238E27FC236}">
                      <a16:creationId xmlns:a16="http://schemas.microsoft.com/office/drawing/2014/main" id="{B5A39AD0-52A8-A625-D988-4D786E35E88D}"/>
                    </a:ext>
                  </a:extLst>
                </p:cNvPr>
                <p:cNvPicPr/>
                <p:nvPr/>
              </p:nvPicPr>
              <p:blipFill>
                <a:blip r:embed="rId307"/>
                <a:stretch>
                  <a:fillRect/>
                </a:stretch>
              </p:blipFill>
              <p:spPr>
                <a:xfrm>
                  <a:off x="1839517" y="5682819"/>
                  <a:ext cx="54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7" name="Ink 206">
                  <a:extLst>
                    <a:ext uri="{FF2B5EF4-FFF2-40B4-BE49-F238E27FC236}">
                      <a16:creationId xmlns:a16="http://schemas.microsoft.com/office/drawing/2014/main" id="{8698645A-CBD0-DDAB-2DB3-B79F8630BA23}"/>
                    </a:ext>
                  </a:extLst>
                </p14:cNvPr>
                <p14:cNvContentPartPr/>
                <p14:nvPr/>
              </p14:nvContentPartPr>
              <p14:xfrm>
                <a:off x="1753837" y="5680659"/>
                <a:ext cx="229320" cy="37800"/>
              </p14:xfrm>
            </p:contentPart>
          </mc:Choice>
          <mc:Fallback xmlns="">
            <p:pic>
              <p:nvPicPr>
                <p:cNvPr id="207" name="Ink 206">
                  <a:extLst>
                    <a:ext uri="{FF2B5EF4-FFF2-40B4-BE49-F238E27FC236}">
                      <a16:creationId xmlns:a16="http://schemas.microsoft.com/office/drawing/2014/main" id="{8698645A-CBD0-DDAB-2DB3-B79F8630BA23}"/>
                    </a:ext>
                  </a:extLst>
                </p:cNvPr>
                <p:cNvPicPr/>
                <p:nvPr/>
              </p:nvPicPr>
              <p:blipFill>
                <a:blip r:embed="rId309"/>
                <a:stretch>
                  <a:fillRect/>
                </a:stretch>
              </p:blipFill>
              <p:spPr>
                <a:xfrm>
                  <a:off x="1747717" y="5674539"/>
                  <a:ext cx="241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8" name="Ink 207">
                  <a:extLst>
                    <a:ext uri="{FF2B5EF4-FFF2-40B4-BE49-F238E27FC236}">
                      <a16:creationId xmlns:a16="http://schemas.microsoft.com/office/drawing/2014/main" id="{70A2468B-2E97-6CF3-4598-7C98B9904C8D}"/>
                    </a:ext>
                  </a:extLst>
                </p14:cNvPr>
                <p14:cNvContentPartPr/>
                <p14:nvPr/>
              </p14:nvContentPartPr>
              <p14:xfrm>
                <a:off x="1750597" y="5916819"/>
                <a:ext cx="182520" cy="63720"/>
              </p14:xfrm>
            </p:contentPart>
          </mc:Choice>
          <mc:Fallback xmlns="">
            <p:pic>
              <p:nvPicPr>
                <p:cNvPr id="208" name="Ink 207">
                  <a:extLst>
                    <a:ext uri="{FF2B5EF4-FFF2-40B4-BE49-F238E27FC236}">
                      <a16:creationId xmlns:a16="http://schemas.microsoft.com/office/drawing/2014/main" id="{70A2468B-2E97-6CF3-4598-7C98B9904C8D}"/>
                    </a:ext>
                  </a:extLst>
                </p:cNvPr>
                <p:cNvPicPr/>
                <p:nvPr/>
              </p:nvPicPr>
              <p:blipFill>
                <a:blip r:embed="rId311"/>
                <a:stretch>
                  <a:fillRect/>
                </a:stretch>
              </p:blipFill>
              <p:spPr>
                <a:xfrm>
                  <a:off x="1744477" y="5910699"/>
                  <a:ext cx="194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9" name="Ink 208">
                  <a:extLst>
                    <a:ext uri="{FF2B5EF4-FFF2-40B4-BE49-F238E27FC236}">
                      <a16:creationId xmlns:a16="http://schemas.microsoft.com/office/drawing/2014/main" id="{1C09576A-D433-8A48-C7A5-BCA2FFF689ED}"/>
                    </a:ext>
                  </a:extLst>
                </p14:cNvPr>
                <p14:cNvContentPartPr/>
                <p14:nvPr/>
              </p14:nvContentPartPr>
              <p14:xfrm>
                <a:off x="2205637" y="5600379"/>
                <a:ext cx="2370240" cy="226440"/>
              </p14:xfrm>
            </p:contentPart>
          </mc:Choice>
          <mc:Fallback xmlns="">
            <p:pic>
              <p:nvPicPr>
                <p:cNvPr id="209" name="Ink 208">
                  <a:extLst>
                    <a:ext uri="{FF2B5EF4-FFF2-40B4-BE49-F238E27FC236}">
                      <a16:creationId xmlns:a16="http://schemas.microsoft.com/office/drawing/2014/main" id="{1C09576A-D433-8A48-C7A5-BCA2FFF689ED}"/>
                    </a:ext>
                  </a:extLst>
                </p:cNvPr>
                <p:cNvPicPr/>
                <p:nvPr/>
              </p:nvPicPr>
              <p:blipFill>
                <a:blip r:embed="rId313"/>
                <a:stretch>
                  <a:fillRect/>
                </a:stretch>
              </p:blipFill>
              <p:spPr>
                <a:xfrm>
                  <a:off x="2199517" y="5594259"/>
                  <a:ext cx="2382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4" name="Ink 173">
                  <a:extLst>
                    <a:ext uri="{FF2B5EF4-FFF2-40B4-BE49-F238E27FC236}">
                      <a16:creationId xmlns:a16="http://schemas.microsoft.com/office/drawing/2014/main" id="{A5944BDE-6C76-4FE6-8D63-672B352448CF}"/>
                    </a:ext>
                  </a:extLst>
                </p14:cNvPr>
                <p14:cNvContentPartPr/>
                <p14:nvPr/>
              </p14:nvContentPartPr>
              <p14:xfrm>
                <a:off x="6791677" y="4886499"/>
                <a:ext cx="272880" cy="406800"/>
              </p14:xfrm>
            </p:contentPart>
          </mc:Choice>
          <mc:Fallback xmlns="">
            <p:pic>
              <p:nvPicPr>
                <p:cNvPr id="174" name="Ink 173">
                  <a:extLst>
                    <a:ext uri="{FF2B5EF4-FFF2-40B4-BE49-F238E27FC236}">
                      <a16:creationId xmlns:a16="http://schemas.microsoft.com/office/drawing/2014/main" id="{A5944BDE-6C76-4FE6-8D63-672B352448CF}"/>
                    </a:ext>
                  </a:extLst>
                </p:cNvPr>
                <p:cNvPicPr/>
                <p:nvPr/>
              </p:nvPicPr>
              <p:blipFill>
                <a:blip r:embed="rId315"/>
                <a:stretch>
                  <a:fillRect/>
                </a:stretch>
              </p:blipFill>
              <p:spPr>
                <a:xfrm>
                  <a:off x="6785557" y="4880379"/>
                  <a:ext cx="2851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5" name="Ink 174">
                  <a:extLst>
                    <a:ext uri="{FF2B5EF4-FFF2-40B4-BE49-F238E27FC236}">
                      <a16:creationId xmlns:a16="http://schemas.microsoft.com/office/drawing/2014/main" id="{A6B5190D-E8E4-DA6F-1FAE-6F3558258F1B}"/>
                    </a:ext>
                  </a:extLst>
                </p14:cNvPr>
                <p14:cNvContentPartPr/>
                <p14:nvPr/>
              </p14:nvContentPartPr>
              <p14:xfrm>
                <a:off x="7107757" y="4953099"/>
                <a:ext cx="147240" cy="120240"/>
              </p14:xfrm>
            </p:contentPart>
          </mc:Choice>
          <mc:Fallback xmlns="">
            <p:pic>
              <p:nvPicPr>
                <p:cNvPr id="175" name="Ink 174">
                  <a:extLst>
                    <a:ext uri="{FF2B5EF4-FFF2-40B4-BE49-F238E27FC236}">
                      <a16:creationId xmlns:a16="http://schemas.microsoft.com/office/drawing/2014/main" id="{A6B5190D-E8E4-DA6F-1FAE-6F3558258F1B}"/>
                    </a:ext>
                  </a:extLst>
                </p:cNvPr>
                <p:cNvPicPr/>
                <p:nvPr/>
              </p:nvPicPr>
              <p:blipFill>
                <a:blip r:embed="rId317"/>
                <a:stretch>
                  <a:fillRect/>
                </a:stretch>
              </p:blipFill>
              <p:spPr>
                <a:xfrm>
                  <a:off x="7101637" y="4946979"/>
                  <a:ext cx="159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6" name="Ink 175">
                  <a:extLst>
                    <a:ext uri="{FF2B5EF4-FFF2-40B4-BE49-F238E27FC236}">
                      <a16:creationId xmlns:a16="http://schemas.microsoft.com/office/drawing/2014/main" id="{DDF37998-52B5-B66C-1582-EA209DAE536C}"/>
                    </a:ext>
                  </a:extLst>
                </p14:cNvPr>
                <p14:cNvContentPartPr/>
                <p14:nvPr/>
              </p14:nvContentPartPr>
              <p14:xfrm>
                <a:off x="7296757" y="4898379"/>
                <a:ext cx="104040" cy="142920"/>
              </p14:xfrm>
            </p:contentPart>
          </mc:Choice>
          <mc:Fallback xmlns="">
            <p:pic>
              <p:nvPicPr>
                <p:cNvPr id="176" name="Ink 175">
                  <a:extLst>
                    <a:ext uri="{FF2B5EF4-FFF2-40B4-BE49-F238E27FC236}">
                      <a16:creationId xmlns:a16="http://schemas.microsoft.com/office/drawing/2014/main" id="{DDF37998-52B5-B66C-1582-EA209DAE536C}"/>
                    </a:ext>
                  </a:extLst>
                </p:cNvPr>
                <p:cNvPicPr/>
                <p:nvPr/>
              </p:nvPicPr>
              <p:blipFill>
                <a:blip r:embed="rId319"/>
                <a:stretch>
                  <a:fillRect/>
                </a:stretch>
              </p:blipFill>
              <p:spPr>
                <a:xfrm>
                  <a:off x="7290637" y="4892259"/>
                  <a:ext cx="116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7" name="Ink 176">
                  <a:extLst>
                    <a:ext uri="{FF2B5EF4-FFF2-40B4-BE49-F238E27FC236}">
                      <a16:creationId xmlns:a16="http://schemas.microsoft.com/office/drawing/2014/main" id="{C2D68A34-F8C9-A314-015A-53CB8CF99F53}"/>
                    </a:ext>
                  </a:extLst>
                </p14:cNvPr>
                <p14:cNvContentPartPr/>
                <p14:nvPr/>
              </p14:nvContentPartPr>
              <p14:xfrm>
                <a:off x="7490437" y="4617939"/>
                <a:ext cx="26640" cy="379440"/>
              </p14:xfrm>
            </p:contentPart>
          </mc:Choice>
          <mc:Fallback xmlns="">
            <p:pic>
              <p:nvPicPr>
                <p:cNvPr id="177" name="Ink 176">
                  <a:extLst>
                    <a:ext uri="{FF2B5EF4-FFF2-40B4-BE49-F238E27FC236}">
                      <a16:creationId xmlns:a16="http://schemas.microsoft.com/office/drawing/2014/main" id="{C2D68A34-F8C9-A314-015A-53CB8CF99F53}"/>
                    </a:ext>
                  </a:extLst>
                </p:cNvPr>
                <p:cNvPicPr/>
                <p:nvPr/>
              </p:nvPicPr>
              <p:blipFill>
                <a:blip r:embed="rId321"/>
                <a:stretch>
                  <a:fillRect/>
                </a:stretch>
              </p:blipFill>
              <p:spPr>
                <a:xfrm>
                  <a:off x="7484317" y="4611819"/>
                  <a:ext cx="388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8" name="Ink 177">
                  <a:extLst>
                    <a:ext uri="{FF2B5EF4-FFF2-40B4-BE49-F238E27FC236}">
                      <a16:creationId xmlns:a16="http://schemas.microsoft.com/office/drawing/2014/main" id="{9C3954FE-CDEA-AC7A-3565-BFAB79DAA5AC}"/>
                    </a:ext>
                  </a:extLst>
                </p14:cNvPr>
                <p14:cNvContentPartPr/>
                <p14:nvPr/>
              </p14:nvContentPartPr>
              <p14:xfrm>
                <a:off x="7472797" y="4861659"/>
                <a:ext cx="120960" cy="111960"/>
              </p14:xfrm>
            </p:contentPart>
          </mc:Choice>
          <mc:Fallback xmlns="">
            <p:pic>
              <p:nvPicPr>
                <p:cNvPr id="178" name="Ink 177">
                  <a:extLst>
                    <a:ext uri="{FF2B5EF4-FFF2-40B4-BE49-F238E27FC236}">
                      <a16:creationId xmlns:a16="http://schemas.microsoft.com/office/drawing/2014/main" id="{9C3954FE-CDEA-AC7A-3565-BFAB79DAA5AC}"/>
                    </a:ext>
                  </a:extLst>
                </p:cNvPr>
                <p:cNvPicPr/>
                <p:nvPr/>
              </p:nvPicPr>
              <p:blipFill>
                <a:blip r:embed="rId323"/>
                <a:stretch>
                  <a:fillRect/>
                </a:stretch>
              </p:blipFill>
              <p:spPr>
                <a:xfrm>
                  <a:off x="7466677" y="4855539"/>
                  <a:ext cx="1332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9" name="Ink 178">
                  <a:extLst>
                    <a:ext uri="{FF2B5EF4-FFF2-40B4-BE49-F238E27FC236}">
                      <a16:creationId xmlns:a16="http://schemas.microsoft.com/office/drawing/2014/main" id="{E16753D1-8613-B200-5561-3D0469C2299A}"/>
                    </a:ext>
                  </a:extLst>
                </p14:cNvPr>
                <p14:cNvContentPartPr/>
                <p14:nvPr/>
              </p14:nvContentPartPr>
              <p14:xfrm>
                <a:off x="7608517" y="4809819"/>
                <a:ext cx="20160" cy="3240"/>
              </p14:xfrm>
            </p:contentPart>
          </mc:Choice>
          <mc:Fallback xmlns="">
            <p:pic>
              <p:nvPicPr>
                <p:cNvPr id="179" name="Ink 178">
                  <a:extLst>
                    <a:ext uri="{FF2B5EF4-FFF2-40B4-BE49-F238E27FC236}">
                      <a16:creationId xmlns:a16="http://schemas.microsoft.com/office/drawing/2014/main" id="{E16753D1-8613-B200-5561-3D0469C2299A}"/>
                    </a:ext>
                  </a:extLst>
                </p:cNvPr>
                <p:cNvPicPr/>
                <p:nvPr/>
              </p:nvPicPr>
              <p:blipFill>
                <a:blip r:embed="rId325"/>
                <a:stretch>
                  <a:fillRect/>
                </a:stretch>
              </p:blipFill>
              <p:spPr>
                <a:xfrm>
                  <a:off x="7602397" y="4803699"/>
                  <a:ext cx="32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Ink 179">
                  <a:extLst>
                    <a:ext uri="{FF2B5EF4-FFF2-40B4-BE49-F238E27FC236}">
                      <a16:creationId xmlns:a16="http://schemas.microsoft.com/office/drawing/2014/main" id="{1AFC6BB7-A1C9-E7CC-5B07-19AA405065F6}"/>
                    </a:ext>
                  </a:extLst>
                </p14:cNvPr>
                <p14:cNvContentPartPr/>
                <p14:nvPr/>
              </p14:nvContentPartPr>
              <p14:xfrm>
                <a:off x="7620397" y="4800099"/>
                <a:ext cx="295200" cy="173160"/>
              </p14:xfrm>
            </p:contentPart>
          </mc:Choice>
          <mc:Fallback xmlns="">
            <p:pic>
              <p:nvPicPr>
                <p:cNvPr id="180" name="Ink 179">
                  <a:extLst>
                    <a:ext uri="{FF2B5EF4-FFF2-40B4-BE49-F238E27FC236}">
                      <a16:creationId xmlns:a16="http://schemas.microsoft.com/office/drawing/2014/main" id="{1AFC6BB7-A1C9-E7CC-5B07-19AA405065F6}"/>
                    </a:ext>
                  </a:extLst>
                </p:cNvPr>
                <p:cNvPicPr/>
                <p:nvPr/>
              </p:nvPicPr>
              <p:blipFill>
                <a:blip r:embed="rId327"/>
                <a:stretch>
                  <a:fillRect/>
                </a:stretch>
              </p:blipFill>
              <p:spPr>
                <a:xfrm>
                  <a:off x="7614277" y="4793979"/>
                  <a:ext cx="307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69" name="Ink 168">
                  <a:extLst>
                    <a:ext uri="{FF2B5EF4-FFF2-40B4-BE49-F238E27FC236}">
                      <a16:creationId xmlns:a16="http://schemas.microsoft.com/office/drawing/2014/main" id="{45A9FE57-3093-9612-840B-46B058D43946}"/>
                    </a:ext>
                  </a:extLst>
                </p14:cNvPr>
                <p14:cNvContentPartPr/>
                <p14:nvPr/>
              </p14:nvContentPartPr>
              <p14:xfrm>
                <a:off x="5599357" y="5069739"/>
                <a:ext cx="180360" cy="396720"/>
              </p14:xfrm>
            </p:contentPart>
          </mc:Choice>
          <mc:Fallback xmlns="">
            <p:pic>
              <p:nvPicPr>
                <p:cNvPr id="169" name="Ink 168">
                  <a:extLst>
                    <a:ext uri="{FF2B5EF4-FFF2-40B4-BE49-F238E27FC236}">
                      <a16:creationId xmlns:a16="http://schemas.microsoft.com/office/drawing/2014/main" id="{45A9FE57-3093-9612-840B-46B058D43946}"/>
                    </a:ext>
                  </a:extLst>
                </p:cNvPr>
                <p:cNvPicPr/>
                <p:nvPr/>
              </p:nvPicPr>
              <p:blipFill>
                <a:blip r:embed="rId329"/>
                <a:stretch>
                  <a:fillRect/>
                </a:stretch>
              </p:blipFill>
              <p:spPr>
                <a:xfrm>
                  <a:off x="5593237" y="5063619"/>
                  <a:ext cx="1926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70" name="Ink 169">
                  <a:extLst>
                    <a:ext uri="{FF2B5EF4-FFF2-40B4-BE49-F238E27FC236}">
                      <a16:creationId xmlns:a16="http://schemas.microsoft.com/office/drawing/2014/main" id="{9141FEA7-9E00-461C-9BDC-3B11DAD13AA7}"/>
                    </a:ext>
                  </a:extLst>
                </p14:cNvPr>
                <p14:cNvContentPartPr/>
                <p14:nvPr/>
              </p14:nvContentPartPr>
              <p14:xfrm>
                <a:off x="5565157" y="5292219"/>
                <a:ext cx="193320" cy="95400"/>
              </p14:xfrm>
            </p:contentPart>
          </mc:Choice>
          <mc:Fallback xmlns="">
            <p:pic>
              <p:nvPicPr>
                <p:cNvPr id="170" name="Ink 169">
                  <a:extLst>
                    <a:ext uri="{FF2B5EF4-FFF2-40B4-BE49-F238E27FC236}">
                      <a16:creationId xmlns:a16="http://schemas.microsoft.com/office/drawing/2014/main" id="{9141FEA7-9E00-461C-9BDC-3B11DAD13AA7}"/>
                    </a:ext>
                  </a:extLst>
                </p:cNvPr>
                <p:cNvPicPr/>
                <p:nvPr/>
              </p:nvPicPr>
              <p:blipFill>
                <a:blip r:embed="rId331"/>
                <a:stretch>
                  <a:fillRect/>
                </a:stretch>
              </p:blipFill>
              <p:spPr>
                <a:xfrm>
                  <a:off x="5559037" y="5286099"/>
                  <a:ext cx="2055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71" name="Ink 170">
                  <a:extLst>
                    <a:ext uri="{FF2B5EF4-FFF2-40B4-BE49-F238E27FC236}">
                      <a16:creationId xmlns:a16="http://schemas.microsoft.com/office/drawing/2014/main" id="{E97056B9-BA30-9C0E-05ED-C8AA76F20ACD}"/>
                    </a:ext>
                  </a:extLst>
                </p14:cNvPr>
                <p14:cNvContentPartPr/>
                <p14:nvPr/>
              </p14:nvContentPartPr>
              <p14:xfrm>
                <a:off x="5788357" y="5234259"/>
                <a:ext cx="192240" cy="254880"/>
              </p14:xfrm>
            </p:contentPart>
          </mc:Choice>
          <mc:Fallback xmlns="">
            <p:pic>
              <p:nvPicPr>
                <p:cNvPr id="171" name="Ink 170">
                  <a:extLst>
                    <a:ext uri="{FF2B5EF4-FFF2-40B4-BE49-F238E27FC236}">
                      <a16:creationId xmlns:a16="http://schemas.microsoft.com/office/drawing/2014/main" id="{E97056B9-BA30-9C0E-05ED-C8AA76F20ACD}"/>
                    </a:ext>
                  </a:extLst>
                </p:cNvPr>
                <p:cNvPicPr/>
                <p:nvPr/>
              </p:nvPicPr>
              <p:blipFill>
                <a:blip r:embed="rId333"/>
                <a:stretch>
                  <a:fillRect/>
                </a:stretch>
              </p:blipFill>
              <p:spPr>
                <a:xfrm>
                  <a:off x="5782237" y="5228139"/>
                  <a:ext cx="204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2" name="Ink 171">
                  <a:extLst>
                    <a:ext uri="{FF2B5EF4-FFF2-40B4-BE49-F238E27FC236}">
                      <a16:creationId xmlns:a16="http://schemas.microsoft.com/office/drawing/2014/main" id="{C268EE98-18B4-DA38-0B6F-920BA931A101}"/>
                    </a:ext>
                  </a:extLst>
                </p14:cNvPr>
                <p14:cNvContentPartPr/>
                <p14:nvPr/>
              </p14:nvContentPartPr>
              <p14:xfrm>
                <a:off x="6058357" y="5222019"/>
                <a:ext cx="141480" cy="112680"/>
              </p14:xfrm>
            </p:contentPart>
          </mc:Choice>
          <mc:Fallback xmlns="">
            <p:pic>
              <p:nvPicPr>
                <p:cNvPr id="172" name="Ink 171">
                  <a:extLst>
                    <a:ext uri="{FF2B5EF4-FFF2-40B4-BE49-F238E27FC236}">
                      <a16:creationId xmlns:a16="http://schemas.microsoft.com/office/drawing/2014/main" id="{C268EE98-18B4-DA38-0B6F-920BA931A101}"/>
                    </a:ext>
                  </a:extLst>
                </p:cNvPr>
                <p:cNvPicPr/>
                <p:nvPr/>
              </p:nvPicPr>
              <p:blipFill>
                <a:blip r:embed="rId335"/>
                <a:stretch>
                  <a:fillRect/>
                </a:stretch>
              </p:blipFill>
              <p:spPr>
                <a:xfrm>
                  <a:off x="6052237" y="5215899"/>
                  <a:ext cx="153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3" name="Ink 172">
                  <a:extLst>
                    <a:ext uri="{FF2B5EF4-FFF2-40B4-BE49-F238E27FC236}">
                      <a16:creationId xmlns:a16="http://schemas.microsoft.com/office/drawing/2014/main" id="{9F50BC15-896F-5107-F1BC-81BE83C383BD}"/>
                    </a:ext>
                  </a:extLst>
                </p14:cNvPr>
                <p14:cNvContentPartPr/>
                <p14:nvPr/>
              </p14:nvContentPartPr>
              <p14:xfrm>
                <a:off x="6286597" y="5120859"/>
                <a:ext cx="230400" cy="137520"/>
              </p14:xfrm>
            </p:contentPart>
          </mc:Choice>
          <mc:Fallback xmlns="">
            <p:pic>
              <p:nvPicPr>
                <p:cNvPr id="173" name="Ink 172">
                  <a:extLst>
                    <a:ext uri="{FF2B5EF4-FFF2-40B4-BE49-F238E27FC236}">
                      <a16:creationId xmlns:a16="http://schemas.microsoft.com/office/drawing/2014/main" id="{9F50BC15-896F-5107-F1BC-81BE83C383BD}"/>
                    </a:ext>
                  </a:extLst>
                </p:cNvPr>
                <p:cNvPicPr/>
                <p:nvPr/>
              </p:nvPicPr>
              <p:blipFill>
                <a:blip r:embed="rId337"/>
                <a:stretch>
                  <a:fillRect/>
                </a:stretch>
              </p:blipFill>
              <p:spPr>
                <a:xfrm>
                  <a:off x="6280477" y="5114739"/>
                  <a:ext cx="242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83" name="Ink 182">
                  <a:extLst>
                    <a:ext uri="{FF2B5EF4-FFF2-40B4-BE49-F238E27FC236}">
                      <a16:creationId xmlns:a16="http://schemas.microsoft.com/office/drawing/2014/main" id="{53B4F4B8-77CF-255B-0960-BD977005B510}"/>
                    </a:ext>
                  </a:extLst>
                </p14:cNvPr>
                <p14:cNvContentPartPr/>
                <p14:nvPr/>
              </p14:nvContentPartPr>
              <p14:xfrm>
                <a:off x="5313157" y="5281779"/>
                <a:ext cx="12600" cy="83880"/>
              </p14:xfrm>
            </p:contentPart>
          </mc:Choice>
          <mc:Fallback xmlns="">
            <p:pic>
              <p:nvPicPr>
                <p:cNvPr id="183" name="Ink 182">
                  <a:extLst>
                    <a:ext uri="{FF2B5EF4-FFF2-40B4-BE49-F238E27FC236}">
                      <a16:creationId xmlns:a16="http://schemas.microsoft.com/office/drawing/2014/main" id="{53B4F4B8-77CF-255B-0960-BD977005B510}"/>
                    </a:ext>
                  </a:extLst>
                </p:cNvPr>
                <p:cNvPicPr/>
                <p:nvPr/>
              </p:nvPicPr>
              <p:blipFill>
                <a:blip r:embed="rId339"/>
                <a:stretch>
                  <a:fillRect/>
                </a:stretch>
              </p:blipFill>
              <p:spPr>
                <a:xfrm>
                  <a:off x="5307037" y="5275659"/>
                  <a:ext cx="24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4" name="Ink 183">
                  <a:extLst>
                    <a:ext uri="{FF2B5EF4-FFF2-40B4-BE49-F238E27FC236}">
                      <a16:creationId xmlns:a16="http://schemas.microsoft.com/office/drawing/2014/main" id="{A7D274EA-F72E-112F-6AAD-7CD16D77E7C0}"/>
                    </a:ext>
                  </a:extLst>
                </p14:cNvPr>
                <p14:cNvContentPartPr/>
                <p14:nvPr/>
              </p14:nvContentPartPr>
              <p14:xfrm>
                <a:off x="5255917" y="5131299"/>
                <a:ext cx="279000" cy="350280"/>
              </p14:xfrm>
            </p:contentPart>
          </mc:Choice>
          <mc:Fallback xmlns="">
            <p:pic>
              <p:nvPicPr>
                <p:cNvPr id="184" name="Ink 183">
                  <a:extLst>
                    <a:ext uri="{FF2B5EF4-FFF2-40B4-BE49-F238E27FC236}">
                      <a16:creationId xmlns:a16="http://schemas.microsoft.com/office/drawing/2014/main" id="{A7D274EA-F72E-112F-6AAD-7CD16D77E7C0}"/>
                    </a:ext>
                  </a:extLst>
                </p:cNvPr>
                <p:cNvPicPr/>
                <p:nvPr/>
              </p:nvPicPr>
              <p:blipFill>
                <a:blip r:embed="rId341"/>
                <a:stretch>
                  <a:fillRect/>
                </a:stretch>
              </p:blipFill>
              <p:spPr>
                <a:xfrm>
                  <a:off x="5249797" y="5125179"/>
                  <a:ext cx="2912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5" name="Ink 184">
                  <a:extLst>
                    <a:ext uri="{FF2B5EF4-FFF2-40B4-BE49-F238E27FC236}">
                      <a16:creationId xmlns:a16="http://schemas.microsoft.com/office/drawing/2014/main" id="{23D25773-AAF5-E231-B94D-2FB2AA8B20E9}"/>
                    </a:ext>
                  </a:extLst>
                </p14:cNvPr>
                <p14:cNvContentPartPr/>
                <p14:nvPr/>
              </p14:nvContentPartPr>
              <p14:xfrm>
                <a:off x="5251957" y="5880099"/>
                <a:ext cx="194760" cy="124920"/>
              </p14:xfrm>
            </p:contentPart>
          </mc:Choice>
          <mc:Fallback xmlns="">
            <p:pic>
              <p:nvPicPr>
                <p:cNvPr id="185" name="Ink 184">
                  <a:extLst>
                    <a:ext uri="{FF2B5EF4-FFF2-40B4-BE49-F238E27FC236}">
                      <a16:creationId xmlns:a16="http://schemas.microsoft.com/office/drawing/2014/main" id="{23D25773-AAF5-E231-B94D-2FB2AA8B20E9}"/>
                    </a:ext>
                  </a:extLst>
                </p:cNvPr>
                <p:cNvPicPr/>
                <p:nvPr/>
              </p:nvPicPr>
              <p:blipFill>
                <a:blip r:embed="rId343"/>
                <a:stretch>
                  <a:fillRect/>
                </a:stretch>
              </p:blipFill>
              <p:spPr>
                <a:xfrm>
                  <a:off x="5245837" y="5873979"/>
                  <a:ext cx="207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6" name="Ink 185">
                  <a:extLst>
                    <a:ext uri="{FF2B5EF4-FFF2-40B4-BE49-F238E27FC236}">
                      <a16:creationId xmlns:a16="http://schemas.microsoft.com/office/drawing/2014/main" id="{E696FD84-3125-FBC3-2C45-93F5500FC7E4}"/>
                    </a:ext>
                  </a:extLst>
                </p14:cNvPr>
                <p14:cNvContentPartPr/>
                <p14:nvPr/>
              </p14:nvContentPartPr>
              <p14:xfrm>
                <a:off x="5209117" y="5732139"/>
                <a:ext cx="313200" cy="388080"/>
              </p14:xfrm>
            </p:contentPart>
          </mc:Choice>
          <mc:Fallback xmlns="">
            <p:pic>
              <p:nvPicPr>
                <p:cNvPr id="186" name="Ink 185">
                  <a:extLst>
                    <a:ext uri="{FF2B5EF4-FFF2-40B4-BE49-F238E27FC236}">
                      <a16:creationId xmlns:a16="http://schemas.microsoft.com/office/drawing/2014/main" id="{E696FD84-3125-FBC3-2C45-93F5500FC7E4}"/>
                    </a:ext>
                  </a:extLst>
                </p:cNvPr>
                <p:cNvPicPr/>
                <p:nvPr/>
              </p:nvPicPr>
              <p:blipFill>
                <a:blip r:embed="rId345"/>
                <a:stretch>
                  <a:fillRect/>
                </a:stretch>
              </p:blipFill>
              <p:spPr>
                <a:xfrm>
                  <a:off x="5202997" y="5726019"/>
                  <a:ext cx="325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89" name="Ink 188">
                  <a:extLst>
                    <a:ext uri="{FF2B5EF4-FFF2-40B4-BE49-F238E27FC236}">
                      <a16:creationId xmlns:a16="http://schemas.microsoft.com/office/drawing/2014/main" id="{4EB24980-7010-6D60-C190-9EE1F1D6434F}"/>
                    </a:ext>
                  </a:extLst>
                </p14:cNvPr>
                <p14:cNvContentPartPr/>
                <p14:nvPr/>
              </p14:nvContentPartPr>
              <p14:xfrm>
                <a:off x="5881957" y="5698299"/>
                <a:ext cx="460440" cy="252360"/>
              </p14:xfrm>
            </p:contentPart>
          </mc:Choice>
          <mc:Fallback xmlns="">
            <p:pic>
              <p:nvPicPr>
                <p:cNvPr id="189" name="Ink 188">
                  <a:extLst>
                    <a:ext uri="{FF2B5EF4-FFF2-40B4-BE49-F238E27FC236}">
                      <a16:creationId xmlns:a16="http://schemas.microsoft.com/office/drawing/2014/main" id="{4EB24980-7010-6D60-C190-9EE1F1D6434F}"/>
                    </a:ext>
                  </a:extLst>
                </p:cNvPr>
                <p:cNvPicPr/>
                <p:nvPr/>
              </p:nvPicPr>
              <p:blipFill>
                <a:blip r:embed="rId347"/>
                <a:stretch>
                  <a:fillRect/>
                </a:stretch>
              </p:blipFill>
              <p:spPr>
                <a:xfrm>
                  <a:off x="5875837" y="5692179"/>
                  <a:ext cx="4726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0" name="Ink 189">
                  <a:extLst>
                    <a:ext uri="{FF2B5EF4-FFF2-40B4-BE49-F238E27FC236}">
                      <a16:creationId xmlns:a16="http://schemas.microsoft.com/office/drawing/2014/main" id="{861B08BC-3569-4A32-D2F6-B13AAFD9F9EC}"/>
                    </a:ext>
                  </a:extLst>
                </p14:cNvPr>
                <p14:cNvContentPartPr/>
                <p14:nvPr/>
              </p14:nvContentPartPr>
              <p14:xfrm>
                <a:off x="6415117" y="5532339"/>
                <a:ext cx="18000" cy="344160"/>
              </p14:xfrm>
            </p:contentPart>
          </mc:Choice>
          <mc:Fallback xmlns="">
            <p:pic>
              <p:nvPicPr>
                <p:cNvPr id="190" name="Ink 189">
                  <a:extLst>
                    <a:ext uri="{FF2B5EF4-FFF2-40B4-BE49-F238E27FC236}">
                      <a16:creationId xmlns:a16="http://schemas.microsoft.com/office/drawing/2014/main" id="{861B08BC-3569-4A32-D2F6-B13AAFD9F9EC}"/>
                    </a:ext>
                  </a:extLst>
                </p:cNvPr>
                <p:cNvPicPr/>
                <p:nvPr/>
              </p:nvPicPr>
              <p:blipFill>
                <a:blip r:embed="rId349"/>
                <a:stretch>
                  <a:fillRect/>
                </a:stretch>
              </p:blipFill>
              <p:spPr>
                <a:xfrm>
                  <a:off x="6408997" y="5526219"/>
                  <a:ext cx="30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1" name="Ink 190">
                  <a:extLst>
                    <a:ext uri="{FF2B5EF4-FFF2-40B4-BE49-F238E27FC236}">
                      <a16:creationId xmlns:a16="http://schemas.microsoft.com/office/drawing/2014/main" id="{80812F1C-9039-7510-0981-336252363884}"/>
                    </a:ext>
                  </a:extLst>
                </p14:cNvPr>
                <p14:cNvContentPartPr/>
                <p14:nvPr/>
              </p14:nvContentPartPr>
              <p14:xfrm>
                <a:off x="6388117" y="5720979"/>
                <a:ext cx="286200" cy="94680"/>
              </p14:xfrm>
            </p:contentPart>
          </mc:Choice>
          <mc:Fallback xmlns="">
            <p:pic>
              <p:nvPicPr>
                <p:cNvPr id="191" name="Ink 190">
                  <a:extLst>
                    <a:ext uri="{FF2B5EF4-FFF2-40B4-BE49-F238E27FC236}">
                      <a16:creationId xmlns:a16="http://schemas.microsoft.com/office/drawing/2014/main" id="{80812F1C-9039-7510-0981-336252363884}"/>
                    </a:ext>
                  </a:extLst>
                </p:cNvPr>
                <p:cNvPicPr/>
                <p:nvPr/>
              </p:nvPicPr>
              <p:blipFill>
                <a:blip r:embed="rId351"/>
                <a:stretch>
                  <a:fillRect/>
                </a:stretch>
              </p:blipFill>
              <p:spPr>
                <a:xfrm>
                  <a:off x="6381997" y="5714859"/>
                  <a:ext cx="298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2" name="Ink 191">
                  <a:extLst>
                    <a:ext uri="{FF2B5EF4-FFF2-40B4-BE49-F238E27FC236}">
                      <a16:creationId xmlns:a16="http://schemas.microsoft.com/office/drawing/2014/main" id="{4011D3CA-C653-B582-9EC6-A02314BC8C8E}"/>
                    </a:ext>
                  </a:extLst>
                </p14:cNvPr>
                <p14:cNvContentPartPr/>
                <p14:nvPr/>
              </p14:nvContentPartPr>
              <p14:xfrm>
                <a:off x="6650917" y="5657259"/>
                <a:ext cx="31320" cy="12600"/>
              </p14:xfrm>
            </p:contentPart>
          </mc:Choice>
          <mc:Fallback xmlns="">
            <p:pic>
              <p:nvPicPr>
                <p:cNvPr id="192" name="Ink 191">
                  <a:extLst>
                    <a:ext uri="{FF2B5EF4-FFF2-40B4-BE49-F238E27FC236}">
                      <a16:creationId xmlns:a16="http://schemas.microsoft.com/office/drawing/2014/main" id="{4011D3CA-C653-B582-9EC6-A02314BC8C8E}"/>
                    </a:ext>
                  </a:extLst>
                </p:cNvPr>
                <p:cNvPicPr/>
                <p:nvPr/>
              </p:nvPicPr>
              <p:blipFill>
                <a:blip r:embed="rId353"/>
                <a:stretch>
                  <a:fillRect/>
                </a:stretch>
              </p:blipFill>
              <p:spPr>
                <a:xfrm>
                  <a:off x="6644797" y="5651139"/>
                  <a:ext cx="43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3" name="Ink 192">
                  <a:extLst>
                    <a:ext uri="{FF2B5EF4-FFF2-40B4-BE49-F238E27FC236}">
                      <a16:creationId xmlns:a16="http://schemas.microsoft.com/office/drawing/2014/main" id="{0284F0E3-CC13-8880-0D1C-94CCA45886C8}"/>
                    </a:ext>
                  </a:extLst>
                </p14:cNvPr>
                <p14:cNvContentPartPr/>
                <p14:nvPr/>
              </p14:nvContentPartPr>
              <p14:xfrm>
                <a:off x="6774757" y="5688939"/>
                <a:ext cx="93960" cy="105840"/>
              </p14:xfrm>
            </p:contentPart>
          </mc:Choice>
          <mc:Fallback xmlns="">
            <p:pic>
              <p:nvPicPr>
                <p:cNvPr id="193" name="Ink 192">
                  <a:extLst>
                    <a:ext uri="{FF2B5EF4-FFF2-40B4-BE49-F238E27FC236}">
                      <a16:creationId xmlns:a16="http://schemas.microsoft.com/office/drawing/2014/main" id="{0284F0E3-CC13-8880-0D1C-94CCA45886C8}"/>
                    </a:ext>
                  </a:extLst>
                </p:cNvPr>
                <p:cNvPicPr/>
                <p:nvPr/>
              </p:nvPicPr>
              <p:blipFill>
                <a:blip r:embed="rId355"/>
                <a:stretch>
                  <a:fillRect/>
                </a:stretch>
              </p:blipFill>
              <p:spPr>
                <a:xfrm>
                  <a:off x="6768637" y="5682819"/>
                  <a:ext cx="106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4" name="Ink 193">
                  <a:extLst>
                    <a:ext uri="{FF2B5EF4-FFF2-40B4-BE49-F238E27FC236}">
                      <a16:creationId xmlns:a16="http://schemas.microsoft.com/office/drawing/2014/main" id="{78E78A17-2BF6-52AB-371F-E2BB30DF34B5}"/>
                    </a:ext>
                  </a:extLst>
                </p14:cNvPr>
                <p14:cNvContentPartPr/>
                <p14:nvPr/>
              </p14:nvContentPartPr>
              <p14:xfrm>
                <a:off x="6889237" y="5636379"/>
                <a:ext cx="211680" cy="165960"/>
              </p14:xfrm>
            </p:contentPart>
          </mc:Choice>
          <mc:Fallback xmlns="">
            <p:pic>
              <p:nvPicPr>
                <p:cNvPr id="194" name="Ink 193">
                  <a:extLst>
                    <a:ext uri="{FF2B5EF4-FFF2-40B4-BE49-F238E27FC236}">
                      <a16:creationId xmlns:a16="http://schemas.microsoft.com/office/drawing/2014/main" id="{78E78A17-2BF6-52AB-371F-E2BB30DF34B5}"/>
                    </a:ext>
                  </a:extLst>
                </p:cNvPr>
                <p:cNvPicPr/>
                <p:nvPr/>
              </p:nvPicPr>
              <p:blipFill>
                <a:blip r:embed="rId357"/>
                <a:stretch>
                  <a:fillRect/>
                </a:stretch>
              </p:blipFill>
              <p:spPr>
                <a:xfrm>
                  <a:off x="6883117" y="5630259"/>
                  <a:ext cx="223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5" name="Ink 194">
                  <a:extLst>
                    <a:ext uri="{FF2B5EF4-FFF2-40B4-BE49-F238E27FC236}">
                      <a16:creationId xmlns:a16="http://schemas.microsoft.com/office/drawing/2014/main" id="{205F5EAC-B776-4264-88D1-5B55E6742F8D}"/>
                    </a:ext>
                  </a:extLst>
                </p14:cNvPr>
                <p14:cNvContentPartPr/>
                <p14:nvPr/>
              </p14:nvContentPartPr>
              <p14:xfrm>
                <a:off x="7293877" y="5399499"/>
                <a:ext cx="164160" cy="285120"/>
              </p14:xfrm>
            </p:contentPart>
          </mc:Choice>
          <mc:Fallback xmlns="">
            <p:pic>
              <p:nvPicPr>
                <p:cNvPr id="195" name="Ink 194">
                  <a:extLst>
                    <a:ext uri="{FF2B5EF4-FFF2-40B4-BE49-F238E27FC236}">
                      <a16:creationId xmlns:a16="http://schemas.microsoft.com/office/drawing/2014/main" id="{205F5EAC-B776-4264-88D1-5B55E6742F8D}"/>
                    </a:ext>
                  </a:extLst>
                </p:cNvPr>
                <p:cNvPicPr/>
                <p:nvPr/>
              </p:nvPicPr>
              <p:blipFill>
                <a:blip r:embed="rId359"/>
                <a:stretch>
                  <a:fillRect/>
                </a:stretch>
              </p:blipFill>
              <p:spPr>
                <a:xfrm>
                  <a:off x="7287757" y="5393379"/>
                  <a:ext cx="1764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6" name="Ink 195">
                  <a:extLst>
                    <a:ext uri="{FF2B5EF4-FFF2-40B4-BE49-F238E27FC236}">
                      <a16:creationId xmlns:a16="http://schemas.microsoft.com/office/drawing/2014/main" id="{2B59AD05-2607-E6ED-357B-81B8743E971D}"/>
                    </a:ext>
                  </a:extLst>
                </p14:cNvPr>
                <p14:cNvContentPartPr/>
                <p14:nvPr/>
              </p14:nvContentPartPr>
              <p14:xfrm>
                <a:off x="7467757" y="5156859"/>
                <a:ext cx="515160" cy="472680"/>
              </p14:xfrm>
            </p:contentPart>
          </mc:Choice>
          <mc:Fallback xmlns="">
            <p:pic>
              <p:nvPicPr>
                <p:cNvPr id="196" name="Ink 195">
                  <a:extLst>
                    <a:ext uri="{FF2B5EF4-FFF2-40B4-BE49-F238E27FC236}">
                      <a16:creationId xmlns:a16="http://schemas.microsoft.com/office/drawing/2014/main" id="{2B59AD05-2607-E6ED-357B-81B8743E971D}"/>
                    </a:ext>
                  </a:extLst>
                </p:cNvPr>
                <p:cNvPicPr/>
                <p:nvPr/>
              </p:nvPicPr>
              <p:blipFill>
                <a:blip r:embed="rId361"/>
                <a:stretch>
                  <a:fillRect/>
                </a:stretch>
              </p:blipFill>
              <p:spPr>
                <a:xfrm>
                  <a:off x="7461637" y="5150739"/>
                  <a:ext cx="5274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7" name="Ink 196">
                  <a:extLst>
                    <a:ext uri="{FF2B5EF4-FFF2-40B4-BE49-F238E27FC236}">
                      <a16:creationId xmlns:a16="http://schemas.microsoft.com/office/drawing/2014/main" id="{D2A10B93-5662-A80D-BEAD-FBFF839B9595}"/>
                    </a:ext>
                  </a:extLst>
                </p14:cNvPr>
                <p14:cNvContentPartPr/>
                <p14:nvPr/>
              </p14:nvContentPartPr>
              <p14:xfrm>
                <a:off x="6817237" y="5882619"/>
                <a:ext cx="523080" cy="339480"/>
              </p14:xfrm>
            </p:contentPart>
          </mc:Choice>
          <mc:Fallback xmlns="">
            <p:pic>
              <p:nvPicPr>
                <p:cNvPr id="197" name="Ink 196">
                  <a:extLst>
                    <a:ext uri="{FF2B5EF4-FFF2-40B4-BE49-F238E27FC236}">
                      <a16:creationId xmlns:a16="http://schemas.microsoft.com/office/drawing/2014/main" id="{D2A10B93-5662-A80D-BEAD-FBFF839B9595}"/>
                    </a:ext>
                  </a:extLst>
                </p:cNvPr>
                <p:cNvPicPr/>
                <p:nvPr/>
              </p:nvPicPr>
              <p:blipFill>
                <a:blip r:embed="rId363"/>
                <a:stretch>
                  <a:fillRect/>
                </a:stretch>
              </p:blipFill>
              <p:spPr>
                <a:xfrm>
                  <a:off x="6811117" y="5876499"/>
                  <a:ext cx="535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99" name="Ink 198">
                  <a:extLst>
                    <a:ext uri="{FF2B5EF4-FFF2-40B4-BE49-F238E27FC236}">
                      <a16:creationId xmlns:a16="http://schemas.microsoft.com/office/drawing/2014/main" id="{6042E470-4B59-A53A-7CC6-55CC366C99E6}"/>
                    </a:ext>
                  </a:extLst>
                </p14:cNvPr>
                <p14:cNvContentPartPr/>
                <p14:nvPr/>
              </p14:nvContentPartPr>
              <p14:xfrm>
                <a:off x="7347157" y="5766339"/>
                <a:ext cx="378000" cy="359280"/>
              </p14:xfrm>
            </p:contentPart>
          </mc:Choice>
          <mc:Fallback xmlns="">
            <p:pic>
              <p:nvPicPr>
                <p:cNvPr id="199" name="Ink 198">
                  <a:extLst>
                    <a:ext uri="{FF2B5EF4-FFF2-40B4-BE49-F238E27FC236}">
                      <a16:creationId xmlns:a16="http://schemas.microsoft.com/office/drawing/2014/main" id="{6042E470-4B59-A53A-7CC6-55CC366C99E6}"/>
                    </a:ext>
                  </a:extLst>
                </p:cNvPr>
                <p:cNvPicPr/>
                <p:nvPr/>
              </p:nvPicPr>
              <p:blipFill>
                <a:blip r:embed="rId365"/>
                <a:stretch>
                  <a:fillRect/>
                </a:stretch>
              </p:blipFill>
              <p:spPr>
                <a:xfrm>
                  <a:off x="7341037" y="5760219"/>
                  <a:ext cx="390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0" name="Ink 199">
                  <a:extLst>
                    <a:ext uri="{FF2B5EF4-FFF2-40B4-BE49-F238E27FC236}">
                      <a16:creationId xmlns:a16="http://schemas.microsoft.com/office/drawing/2014/main" id="{57CA6C8B-E961-FDD0-C46D-EA3CEC42516C}"/>
                    </a:ext>
                  </a:extLst>
                </p14:cNvPr>
                <p14:cNvContentPartPr/>
                <p14:nvPr/>
              </p14:nvContentPartPr>
              <p14:xfrm>
                <a:off x="7726237" y="5799819"/>
                <a:ext cx="281160" cy="192960"/>
              </p14:xfrm>
            </p:contentPart>
          </mc:Choice>
          <mc:Fallback xmlns="">
            <p:pic>
              <p:nvPicPr>
                <p:cNvPr id="200" name="Ink 199">
                  <a:extLst>
                    <a:ext uri="{FF2B5EF4-FFF2-40B4-BE49-F238E27FC236}">
                      <a16:creationId xmlns:a16="http://schemas.microsoft.com/office/drawing/2014/main" id="{57CA6C8B-E961-FDD0-C46D-EA3CEC42516C}"/>
                    </a:ext>
                  </a:extLst>
                </p:cNvPr>
                <p:cNvPicPr/>
                <p:nvPr/>
              </p:nvPicPr>
              <p:blipFill>
                <a:blip r:embed="rId367"/>
                <a:stretch>
                  <a:fillRect/>
                </a:stretch>
              </p:blipFill>
              <p:spPr>
                <a:xfrm>
                  <a:off x="7720117" y="5793699"/>
                  <a:ext cx="293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1" name="Ink 200">
                  <a:extLst>
                    <a:ext uri="{FF2B5EF4-FFF2-40B4-BE49-F238E27FC236}">
                      <a16:creationId xmlns:a16="http://schemas.microsoft.com/office/drawing/2014/main" id="{B06F33DB-69A3-8853-3DFF-B663E5A24C4B}"/>
                    </a:ext>
                  </a:extLst>
                </p14:cNvPr>
                <p14:cNvContentPartPr/>
                <p14:nvPr/>
              </p14:nvContentPartPr>
              <p14:xfrm>
                <a:off x="8073637" y="5513979"/>
                <a:ext cx="474480" cy="391680"/>
              </p14:xfrm>
            </p:contentPart>
          </mc:Choice>
          <mc:Fallback xmlns="">
            <p:pic>
              <p:nvPicPr>
                <p:cNvPr id="201" name="Ink 200">
                  <a:extLst>
                    <a:ext uri="{FF2B5EF4-FFF2-40B4-BE49-F238E27FC236}">
                      <a16:creationId xmlns:a16="http://schemas.microsoft.com/office/drawing/2014/main" id="{B06F33DB-69A3-8853-3DFF-B663E5A24C4B}"/>
                    </a:ext>
                  </a:extLst>
                </p:cNvPr>
                <p:cNvPicPr/>
                <p:nvPr/>
              </p:nvPicPr>
              <p:blipFill>
                <a:blip r:embed="rId369"/>
                <a:stretch>
                  <a:fillRect/>
                </a:stretch>
              </p:blipFill>
              <p:spPr>
                <a:xfrm>
                  <a:off x="8067517" y="5507859"/>
                  <a:ext cx="48672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2" name="Ink 201">
                  <a:extLst>
                    <a:ext uri="{FF2B5EF4-FFF2-40B4-BE49-F238E27FC236}">
                      <a16:creationId xmlns:a16="http://schemas.microsoft.com/office/drawing/2014/main" id="{D51AE209-26FE-16CF-8428-790EBA76891F}"/>
                    </a:ext>
                  </a:extLst>
                </p14:cNvPr>
                <p14:cNvContentPartPr/>
                <p14:nvPr/>
              </p14:nvContentPartPr>
              <p14:xfrm>
                <a:off x="8503477" y="5574459"/>
                <a:ext cx="122760" cy="72000"/>
              </p14:xfrm>
            </p:contentPart>
          </mc:Choice>
          <mc:Fallback xmlns="">
            <p:pic>
              <p:nvPicPr>
                <p:cNvPr id="202" name="Ink 201">
                  <a:extLst>
                    <a:ext uri="{FF2B5EF4-FFF2-40B4-BE49-F238E27FC236}">
                      <a16:creationId xmlns:a16="http://schemas.microsoft.com/office/drawing/2014/main" id="{D51AE209-26FE-16CF-8428-790EBA76891F}"/>
                    </a:ext>
                  </a:extLst>
                </p:cNvPr>
                <p:cNvPicPr/>
                <p:nvPr/>
              </p:nvPicPr>
              <p:blipFill>
                <a:blip r:embed="rId371"/>
                <a:stretch>
                  <a:fillRect/>
                </a:stretch>
              </p:blipFill>
              <p:spPr>
                <a:xfrm>
                  <a:off x="8497357" y="5568339"/>
                  <a:ext cx="13500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1" name="Ink 210">
                  <a:extLst>
                    <a:ext uri="{FF2B5EF4-FFF2-40B4-BE49-F238E27FC236}">
                      <a16:creationId xmlns:a16="http://schemas.microsoft.com/office/drawing/2014/main" id="{3EB9FFE9-2A9E-1686-31A8-41E723BF5619}"/>
                    </a:ext>
                  </a:extLst>
                </p14:cNvPr>
                <p14:cNvContentPartPr/>
                <p14:nvPr/>
              </p14:nvContentPartPr>
              <p14:xfrm>
                <a:off x="4205797" y="5574459"/>
                <a:ext cx="837360" cy="54000"/>
              </p14:xfrm>
            </p:contentPart>
          </mc:Choice>
          <mc:Fallback xmlns="">
            <p:pic>
              <p:nvPicPr>
                <p:cNvPr id="211" name="Ink 210">
                  <a:extLst>
                    <a:ext uri="{FF2B5EF4-FFF2-40B4-BE49-F238E27FC236}">
                      <a16:creationId xmlns:a16="http://schemas.microsoft.com/office/drawing/2014/main" id="{3EB9FFE9-2A9E-1686-31A8-41E723BF5619}"/>
                    </a:ext>
                  </a:extLst>
                </p:cNvPr>
                <p:cNvPicPr/>
                <p:nvPr/>
              </p:nvPicPr>
              <p:blipFill>
                <a:blip r:embed="rId373"/>
                <a:stretch>
                  <a:fillRect/>
                </a:stretch>
              </p:blipFill>
              <p:spPr>
                <a:xfrm>
                  <a:off x="4199677" y="5568339"/>
                  <a:ext cx="849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3" name="Ink 212">
                  <a:extLst>
                    <a:ext uri="{FF2B5EF4-FFF2-40B4-BE49-F238E27FC236}">
                      <a16:creationId xmlns:a16="http://schemas.microsoft.com/office/drawing/2014/main" id="{ADA4764A-3F05-A49F-5FDA-2B741EBC77BE}"/>
                    </a:ext>
                  </a:extLst>
                </p14:cNvPr>
                <p14:cNvContentPartPr/>
                <p14:nvPr/>
              </p14:nvContentPartPr>
              <p14:xfrm>
                <a:off x="1690477" y="6273939"/>
                <a:ext cx="207000" cy="287280"/>
              </p14:xfrm>
            </p:contentPart>
          </mc:Choice>
          <mc:Fallback xmlns="">
            <p:pic>
              <p:nvPicPr>
                <p:cNvPr id="213" name="Ink 212">
                  <a:extLst>
                    <a:ext uri="{FF2B5EF4-FFF2-40B4-BE49-F238E27FC236}">
                      <a16:creationId xmlns:a16="http://schemas.microsoft.com/office/drawing/2014/main" id="{ADA4764A-3F05-A49F-5FDA-2B741EBC77BE}"/>
                    </a:ext>
                  </a:extLst>
                </p:cNvPr>
                <p:cNvPicPr/>
                <p:nvPr/>
              </p:nvPicPr>
              <p:blipFill>
                <a:blip r:embed="rId375"/>
                <a:stretch>
                  <a:fillRect/>
                </a:stretch>
              </p:blipFill>
              <p:spPr>
                <a:xfrm>
                  <a:off x="1684357" y="6267819"/>
                  <a:ext cx="219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4" name="Ink 213">
                  <a:extLst>
                    <a:ext uri="{FF2B5EF4-FFF2-40B4-BE49-F238E27FC236}">
                      <a16:creationId xmlns:a16="http://schemas.microsoft.com/office/drawing/2014/main" id="{6D765851-64E6-E387-BB23-EA15D01969C1}"/>
                    </a:ext>
                  </a:extLst>
                </p14:cNvPr>
                <p14:cNvContentPartPr/>
                <p14:nvPr/>
              </p14:nvContentPartPr>
              <p14:xfrm>
                <a:off x="1935637" y="6395259"/>
                <a:ext cx="15840" cy="72720"/>
              </p14:xfrm>
            </p:contentPart>
          </mc:Choice>
          <mc:Fallback xmlns="">
            <p:pic>
              <p:nvPicPr>
                <p:cNvPr id="214" name="Ink 213">
                  <a:extLst>
                    <a:ext uri="{FF2B5EF4-FFF2-40B4-BE49-F238E27FC236}">
                      <a16:creationId xmlns:a16="http://schemas.microsoft.com/office/drawing/2014/main" id="{6D765851-64E6-E387-BB23-EA15D01969C1}"/>
                    </a:ext>
                  </a:extLst>
                </p:cNvPr>
                <p:cNvPicPr/>
                <p:nvPr/>
              </p:nvPicPr>
              <p:blipFill>
                <a:blip r:embed="rId377"/>
                <a:stretch>
                  <a:fillRect/>
                </a:stretch>
              </p:blipFill>
              <p:spPr>
                <a:xfrm>
                  <a:off x="1929517" y="6389139"/>
                  <a:ext cx="280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5" name="Ink 214">
                  <a:extLst>
                    <a:ext uri="{FF2B5EF4-FFF2-40B4-BE49-F238E27FC236}">
                      <a16:creationId xmlns:a16="http://schemas.microsoft.com/office/drawing/2014/main" id="{2040EB6C-218F-086C-7394-D1011B8B828F}"/>
                    </a:ext>
                  </a:extLst>
                </p14:cNvPr>
                <p14:cNvContentPartPr/>
                <p14:nvPr/>
              </p14:nvContentPartPr>
              <p14:xfrm>
                <a:off x="1957237" y="6344139"/>
                <a:ext cx="16560" cy="3240"/>
              </p14:xfrm>
            </p:contentPart>
          </mc:Choice>
          <mc:Fallback xmlns="">
            <p:pic>
              <p:nvPicPr>
                <p:cNvPr id="215" name="Ink 214">
                  <a:extLst>
                    <a:ext uri="{FF2B5EF4-FFF2-40B4-BE49-F238E27FC236}">
                      <a16:creationId xmlns:a16="http://schemas.microsoft.com/office/drawing/2014/main" id="{2040EB6C-218F-086C-7394-D1011B8B828F}"/>
                    </a:ext>
                  </a:extLst>
                </p:cNvPr>
                <p:cNvPicPr/>
                <p:nvPr/>
              </p:nvPicPr>
              <p:blipFill>
                <a:blip r:embed="rId379"/>
                <a:stretch>
                  <a:fillRect/>
                </a:stretch>
              </p:blipFill>
              <p:spPr>
                <a:xfrm>
                  <a:off x="1951117" y="6338019"/>
                  <a:ext cx="288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6" name="Ink 215">
                  <a:extLst>
                    <a:ext uri="{FF2B5EF4-FFF2-40B4-BE49-F238E27FC236}">
                      <a16:creationId xmlns:a16="http://schemas.microsoft.com/office/drawing/2014/main" id="{DC43201F-7A7A-D22B-B9C0-980F0CA8579B}"/>
                    </a:ext>
                  </a:extLst>
                </p14:cNvPr>
                <p14:cNvContentPartPr/>
                <p14:nvPr/>
              </p14:nvContentPartPr>
              <p14:xfrm>
                <a:off x="2041477" y="6250179"/>
                <a:ext cx="10080" cy="212760"/>
              </p14:xfrm>
            </p:contentPart>
          </mc:Choice>
          <mc:Fallback xmlns="">
            <p:pic>
              <p:nvPicPr>
                <p:cNvPr id="216" name="Ink 215">
                  <a:extLst>
                    <a:ext uri="{FF2B5EF4-FFF2-40B4-BE49-F238E27FC236}">
                      <a16:creationId xmlns:a16="http://schemas.microsoft.com/office/drawing/2014/main" id="{DC43201F-7A7A-D22B-B9C0-980F0CA8579B}"/>
                    </a:ext>
                  </a:extLst>
                </p:cNvPr>
                <p:cNvPicPr/>
                <p:nvPr/>
              </p:nvPicPr>
              <p:blipFill>
                <a:blip r:embed="rId381"/>
                <a:stretch>
                  <a:fillRect/>
                </a:stretch>
              </p:blipFill>
              <p:spPr>
                <a:xfrm>
                  <a:off x="2035357" y="6244059"/>
                  <a:ext cx="22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7" name="Ink 216">
                  <a:extLst>
                    <a:ext uri="{FF2B5EF4-FFF2-40B4-BE49-F238E27FC236}">
                      <a16:creationId xmlns:a16="http://schemas.microsoft.com/office/drawing/2014/main" id="{FDDAC502-E3CF-65DC-CFF9-68D95C782607}"/>
                    </a:ext>
                  </a:extLst>
                </p14:cNvPr>
                <p14:cNvContentPartPr/>
                <p14:nvPr/>
              </p14:nvContentPartPr>
              <p14:xfrm>
                <a:off x="1975237" y="6312099"/>
                <a:ext cx="127440" cy="72360"/>
              </p14:xfrm>
            </p:contentPart>
          </mc:Choice>
          <mc:Fallback xmlns="">
            <p:pic>
              <p:nvPicPr>
                <p:cNvPr id="217" name="Ink 216">
                  <a:extLst>
                    <a:ext uri="{FF2B5EF4-FFF2-40B4-BE49-F238E27FC236}">
                      <a16:creationId xmlns:a16="http://schemas.microsoft.com/office/drawing/2014/main" id="{FDDAC502-E3CF-65DC-CFF9-68D95C782607}"/>
                    </a:ext>
                  </a:extLst>
                </p:cNvPr>
                <p:cNvPicPr/>
                <p:nvPr/>
              </p:nvPicPr>
              <p:blipFill>
                <a:blip r:embed="rId383"/>
                <a:stretch>
                  <a:fillRect/>
                </a:stretch>
              </p:blipFill>
              <p:spPr>
                <a:xfrm>
                  <a:off x="1969117" y="6305979"/>
                  <a:ext cx="139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8" name="Ink 217">
                  <a:extLst>
                    <a:ext uri="{FF2B5EF4-FFF2-40B4-BE49-F238E27FC236}">
                      <a16:creationId xmlns:a16="http://schemas.microsoft.com/office/drawing/2014/main" id="{11E84BF1-F856-4391-70D1-51884C269665}"/>
                    </a:ext>
                  </a:extLst>
                </p14:cNvPr>
                <p14:cNvContentPartPr/>
                <p14:nvPr/>
              </p14:nvContentPartPr>
              <p14:xfrm>
                <a:off x="2122477" y="6190059"/>
                <a:ext cx="270360" cy="251640"/>
              </p14:xfrm>
            </p:contentPart>
          </mc:Choice>
          <mc:Fallback xmlns="">
            <p:pic>
              <p:nvPicPr>
                <p:cNvPr id="218" name="Ink 217">
                  <a:extLst>
                    <a:ext uri="{FF2B5EF4-FFF2-40B4-BE49-F238E27FC236}">
                      <a16:creationId xmlns:a16="http://schemas.microsoft.com/office/drawing/2014/main" id="{11E84BF1-F856-4391-70D1-51884C269665}"/>
                    </a:ext>
                  </a:extLst>
                </p:cNvPr>
                <p:cNvPicPr/>
                <p:nvPr/>
              </p:nvPicPr>
              <p:blipFill>
                <a:blip r:embed="rId385"/>
                <a:stretch>
                  <a:fillRect/>
                </a:stretch>
              </p:blipFill>
              <p:spPr>
                <a:xfrm>
                  <a:off x="2116357" y="6183939"/>
                  <a:ext cx="2826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9" name="Ink 218">
                  <a:extLst>
                    <a:ext uri="{FF2B5EF4-FFF2-40B4-BE49-F238E27FC236}">
                      <a16:creationId xmlns:a16="http://schemas.microsoft.com/office/drawing/2014/main" id="{C7B3A869-A566-9595-0ECA-A29F46C731DB}"/>
                    </a:ext>
                  </a:extLst>
                </p14:cNvPr>
                <p14:cNvContentPartPr/>
                <p14:nvPr/>
              </p14:nvContentPartPr>
              <p14:xfrm>
                <a:off x="2423077" y="6136779"/>
                <a:ext cx="156600" cy="275040"/>
              </p14:xfrm>
            </p:contentPart>
          </mc:Choice>
          <mc:Fallback xmlns="">
            <p:pic>
              <p:nvPicPr>
                <p:cNvPr id="219" name="Ink 218">
                  <a:extLst>
                    <a:ext uri="{FF2B5EF4-FFF2-40B4-BE49-F238E27FC236}">
                      <a16:creationId xmlns:a16="http://schemas.microsoft.com/office/drawing/2014/main" id="{C7B3A869-A566-9595-0ECA-A29F46C731DB}"/>
                    </a:ext>
                  </a:extLst>
                </p:cNvPr>
                <p:cNvPicPr/>
                <p:nvPr/>
              </p:nvPicPr>
              <p:blipFill>
                <a:blip r:embed="rId387"/>
                <a:stretch>
                  <a:fillRect/>
                </a:stretch>
              </p:blipFill>
              <p:spPr>
                <a:xfrm>
                  <a:off x="2416957" y="6130659"/>
                  <a:ext cx="1688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0" name="Ink 219">
                  <a:extLst>
                    <a:ext uri="{FF2B5EF4-FFF2-40B4-BE49-F238E27FC236}">
                      <a16:creationId xmlns:a16="http://schemas.microsoft.com/office/drawing/2014/main" id="{AA64BAF1-4A73-B713-AB29-13186149C1E8}"/>
                    </a:ext>
                  </a:extLst>
                </p14:cNvPr>
                <p14:cNvContentPartPr/>
                <p14:nvPr/>
              </p14:nvContentPartPr>
              <p14:xfrm>
                <a:off x="2672557" y="6070539"/>
                <a:ext cx="156960" cy="299520"/>
              </p14:xfrm>
            </p:contentPart>
          </mc:Choice>
          <mc:Fallback xmlns="">
            <p:pic>
              <p:nvPicPr>
                <p:cNvPr id="220" name="Ink 219">
                  <a:extLst>
                    <a:ext uri="{FF2B5EF4-FFF2-40B4-BE49-F238E27FC236}">
                      <a16:creationId xmlns:a16="http://schemas.microsoft.com/office/drawing/2014/main" id="{AA64BAF1-4A73-B713-AB29-13186149C1E8}"/>
                    </a:ext>
                  </a:extLst>
                </p:cNvPr>
                <p:cNvPicPr/>
                <p:nvPr/>
              </p:nvPicPr>
              <p:blipFill>
                <a:blip r:embed="rId389"/>
                <a:stretch>
                  <a:fillRect/>
                </a:stretch>
              </p:blipFill>
              <p:spPr>
                <a:xfrm>
                  <a:off x="2666437" y="6064419"/>
                  <a:ext cx="1692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1" name="Ink 220">
                  <a:extLst>
                    <a:ext uri="{FF2B5EF4-FFF2-40B4-BE49-F238E27FC236}">
                      <a16:creationId xmlns:a16="http://schemas.microsoft.com/office/drawing/2014/main" id="{412E82D7-7374-9061-D95A-6A07CB67579B}"/>
                    </a:ext>
                  </a:extLst>
                </p14:cNvPr>
                <p14:cNvContentPartPr/>
                <p14:nvPr/>
              </p14:nvContentPartPr>
              <p14:xfrm>
                <a:off x="2720797" y="6186459"/>
                <a:ext cx="258120" cy="164520"/>
              </p14:xfrm>
            </p:contentPart>
          </mc:Choice>
          <mc:Fallback xmlns="">
            <p:pic>
              <p:nvPicPr>
                <p:cNvPr id="221" name="Ink 220">
                  <a:extLst>
                    <a:ext uri="{FF2B5EF4-FFF2-40B4-BE49-F238E27FC236}">
                      <a16:creationId xmlns:a16="http://schemas.microsoft.com/office/drawing/2014/main" id="{412E82D7-7374-9061-D95A-6A07CB67579B}"/>
                    </a:ext>
                  </a:extLst>
                </p:cNvPr>
                <p:cNvPicPr/>
                <p:nvPr/>
              </p:nvPicPr>
              <p:blipFill>
                <a:blip r:embed="rId391"/>
                <a:stretch>
                  <a:fillRect/>
                </a:stretch>
              </p:blipFill>
              <p:spPr>
                <a:xfrm>
                  <a:off x="2714677" y="6180339"/>
                  <a:ext cx="270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2" name="Ink 221">
                  <a:extLst>
                    <a:ext uri="{FF2B5EF4-FFF2-40B4-BE49-F238E27FC236}">
                      <a16:creationId xmlns:a16="http://schemas.microsoft.com/office/drawing/2014/main" id="{4C7D8266-6180-0A83-8EA5-3CBF40B787D0}"/>
                    </a:ext>
                  </a:extLst>
                </p14:cNvPr>
                <p14:cNvContentPartPr/>
                <p14:nvPr/>
              </p14:nvContentPartPr>
              <p14:xfrm>
                <a:off x="3055237" y="5952099"/>
                <a:ext cx="23400" cy="379800"/>
              </p14:xfrm>
            </p:contentPart>
          </mc:Choice>
          <mc:Fallback xmlns="">
            <p:pic>
              <p:nvPicPr>
                <p:cNvPr id="222" name="Ink 221">
                  <a:extLst>
                    <a:ext uri="{FF2B5EF4-FFF2-40B4-BE49-F238E27FC236}">
                      <a16:creationId xmlns:a16="http://schemas.microsoft.com/office/drawing/2014/main" id="{4C7D8266-6180-0A83-8EA5-3CBF40B787D0}"/>
                    </a:ext>
                  </a:extLst>
                </p:cNvPr>
                <p:cNvPicPr/>
                <p:nvPr/>
              </p:nvPicPr>
              <p:blipFill>
                <a:blip r:embed="rId393"/>
                <a:stretch>
                  <a:fillRect/>
                </a:stretch>
              </p:blipFill>
              <p:spPr>
                <a:xfrm>
                  <a:off x="3049117" y="5945979"/>
                  <a:ext cx="356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3" name="Ink 222">
                  <a:extLst>
                    <a:ext uri="{FF2B5EF4-FFF2-40B4-BE49-F238E27FC236}">
                      <a16:creationId xmlns:a16="http://schemas.microsoft.com/office/drawing/2014/main" id="{BDD2AE57-47CA-0B7B-B334-C941C344621C}"/>
                    </a:ext>
                  </a:extLst>
                </p14:cNvPr>
                <p14:cNvContentPartPr/>
                <p14:nvPr/>
              </p14:nvContentPartPr>
              <p14:xfrm>
                <a:off x="3078997" y="6185379"/>
                <a:ext cx="76320" cy="54720"/>
              </p14:xfrm>
            </p:contentPart>
          </mc:Choice>
          <mc:Fallback xmlns="">
            <p:pic>
              <p:nvPicPr>
                <p:cNvPr id="223" name="Ink 222">
                  <a:extLst>
                    <a:ext uri="{FF2B5EF4-FFF2-40B4-BE49-F238E27FC236}">
                      <a16:creationId xmlns:a16="http://schemas.microsoft.com/office/drawing/2014/main" id="{BDD2AE57-47CA-0B7B-B334-C941C344621C}"/>
                    </a:ext>
                  </a:extLst>
                </p:cNvPr>
                <p:cNvPicPr/>
                <p:nvPr/>
              </p:nvPicPr>
              <p:blipFill>
                <a:blip r:embed="rId395"/>
                <a:stretch>
                  <a:fillRect/>
                </a:stretch>
              </p:blipFill>
              <p:spPr>
                <a:xfrm>
                  <a:off x="3072877" y="6179259"/>
                  <a:ext cx="885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4" name="Ink 223">
                  <a:extLst>
                    <a:ext uri="{FF2B5EF4-FFF2-40B4-BE49-F238E27FC236}">
                      <a16:creationId xmlns:a16="http://schemas.microsoft.com/office/drawing/2014/main" id="{72256429-E553-B461-57C5-D4608F49D31B}"/>
                    </a:ext>
                  </a:extLst>
                </p14:cNvPr>
                <p14:cNvContentPartPr/>
                <p14:nvPr/>
              </p14:nvContentPartPr>
              <p14:xfrm>
                <a:off x="3132637" y="6093219"/>
                <a:ext cx="23760" cy="9720"/>
              </p14:xfrm>
            </p:contentPart>
          </mc:Choice>
          <mc:Fallback xmlns="">
            <p:pic>
              <p:nvPicPr>
                <p:cNvPr id="224" name="Ink 223">
                  <a:extLst>
                    <a:ext uri="{FF2B5EF4-FFF2-40B4-BE49-F238E27FC236}">
                      <a16:creationId xmlns:a16="http://schemas.microsoft.com/office/drawing/2014/main" id="{72256429-E553-B461-57C5-D4608F49D31B}"/>
                    </a:ext>
                  </a:extLst>
                </p:cNvPr>
                <p:cNvPicPr/>
                <p:nvPr/>
              </p:nvPicPr>
              <p:blipFill>
                <a:blip r:embed="rId397"/>
                <a:stretch>
                  <a:fillRect/>
                </a:stretch>
              </p:blipFill>
              <p:spPr>
                <a:xfrm>
                  <a:off x="3126517" y="6087099"/>
                  <a:ext cx="36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5" name="Ink 224">
                  <a:extLst>
                    <a:ext uri="{FF2B5EF4-FFF2-40B4-BE49-F238E27FC236}">
                      <a16:creationId xmlns:a16="http://schemas.microsoft.com/office/drawing/2014/main" id="{14618DE1-9266-034A-D549-F58C4405B84C}"/>
                    </a:ext>
                  </a:extLst>
                </p14:cNvPr>
                <p14:cNvContentPartPr/>
                <p14:nvPr/>
              </p14:nvContentPartPr>
              <p14:xfrm>
                <a:off x="3227677" y="6020859"/>
                <a:ext cx="403200" cy="223920"/>
              </p14:xfrm>
            </p:contentPart>
          </mc:Choice>
          <mc:Fallback xmlns="">
            <p:pic>
              <p:nvPicPr>
                <p:cNvPr id="225" name="Ink 224">
                  <a:extLst>
                    <a:ext uri="{FF2B5EF4-FFF2-40B4-BE49-F238E27FC236}">
                      <a16:creationId xmlns:a16="http://schemas.microsoft.com/office/drawing/2014/main" id="{14618DE1-9266-034A-D549-F58C4405B84C}"/>
                    </a:ext>
                  </a:extLst>
                </p:cNvPr>
                <p:cNvPicPr/>
                <p:nvPr/>
              </p:nvPicPr>
              <p:blipFill>
                <a:blip r:embed="rId399"/>
                <a:stretch>
                  <a:fillRect/>
                </a:stretch>
              </p:blipFill>
              <p:spPr>
                <a:xfrm>
                  <a:off x="3221557" y="6014739"/>
                  <a:ext cx="415440" cy="236160"/>
                </a:xfrm>
                <a:prstGeom prst="rect">
                  <a:avLst/>
                </a:prstGeom>
              </p:spPr>
            </p:pic>
          </mc:Fallback>
        </mc:AlternateContent>
      </p:grpSp>
      <p:grpSp>
        <p:nvGrpSpPr>
          <p:cNvPr id="239" name="Group 238">
            <a:extLst>
              <a:ext uri="{FF2B5EF4-FFF2-40B4-BE49-F238E27FC236}">
                <a16:creationId xmlns:a16="http://schemas.microsoft.com/office/drawing/2014/main" id="{309386AC-0EB0-4255-F3DC-FCB8C0231828}"/>
              </a:ext>
            </a:extLst>
          </p:cNvPr>
          <p:cNvGrpSpPr/>
          <p:nvPr/>
        </p:nvGrpSpPr>
        <p:grpSpPr>
          <a:xfrm>
            <a:off x="9474037" y="2128539"/>
            <a:ext cx="2690640" cy="449640"/>
            <a:chOff x="9474037" y="2128539"/>
            <a:chExt cx="2690640" cy="449640"/>
          </a:xfrm>
        </p:grpSpPr>
        <mc:AlternateContent xmlns:mc="http://schemas.openxmlformats.org/markup-compatibility/2006" xmlns:p14="http://schemas.microsoft.com/office/powerpoint/2010/main">
          <mc:Choice Requires="p14">
            <p:contentPart p14:bwMode="auto" r:id="rId400">
              <p14:nvContentPartPr>
                <p14:cNvPr id="227" name="Ink 226">
                  <a:extLst>
                    <a:ext uri="{FF2B5EF4-FFF2-40B4-BE49-F238E27FC236}">
                      <a16:creationId xmlns:a16="http://schemas.microsoft.com/office/drawing/2014/main" id="{927F9BBF-10BE-07BC-4870-6863DE3385AF}"/>
                    </a:ext>
                  </a:extLst>
                </p14:cNvPr>
                <p14:cNvContentPartPr/>
                <p14:nvPr/>
              </p14:nvContentPartPr>
              <p14:xfrm>
                <a:off x="9474037" y="2348499"/>
                <a:ext cx="209880" cy="222840"/>
              </p14:xfrm>
            </p:contentPart>
          </mc:Choice>
          <mc:Fallback xmlns="">
            <p:pic>
              <p:nvPicPr>
                <p:cNvPr id="227" name="Ink 226">
                  <a:extLst>
                    <a:ext uri="{FF2B5EF4-FFF2-40B4-BE49-F238E27FC236}">
                      <a16:creationId xmlns:a16="http://schemas.microsoft.com/office/drawing/2014/main" id="{927F9BBF-10BE-07BC-4870-6863DE3385AF}"/>
                    </a:ext>
                  </a:extLst>
                </p:cNvPr>
                <p:cNvPicPr/>
                <p:nvPr/>
              </p:nvPicPr>
              <p:blipFill>
                <a:blip r:embed="rId401"/>
                <a:stretch>
                  <a:fillRect/>
                </a:stretch>
              </p:blipFill>
              <p:spPr>
                <a:xfrm>
                  <a:off x="9467917" y="2342379"/>
                  <a:ext cx="222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8" name="Ink 227">
                  <a:extLst>
                    <a:ext uri="{FF2B5EF4-FFF2-40B4-BE49-F238E27FC236}">
                      <a16:creationId xmlns:a16="http://schemas.microsoft.com/office/drawing/2014/main" id="{0B82F3A9-6859-83A8-780E-08E85942D80C}"/>
                    </a:ext>
                  </a:extLst>
                </p14:cNvPr>
                <p14:cNvContentPartPr/>
                <p14:nvPr/>
              </p14:nvContentPartPr>
              <p14:xfrm>
                <a:off x="9767077" y="2335539"/>
                <a:ext cx="141840" cy="111600"/>
              </p14:xfrm>
            </p:contentPart>
          </mc:Choice>
          <mc:Fallback xmlns="">
            <p:pic>
              <p:nvPicPr>
                <p:cNvPr id="228" name="Ink 227">
                  <a:extLst>
                    <a:ext uri="{FF2B5EF4-FFF2-40B4-BE49-F238E27FC236}">
                      <a16:creationId xmlns:a16="http://schemas.microsoft.com/office/drawing/2014/main" id="{0B82F3A9-6859-83A8-780E-08E85942D80C}"/>
                    </a:ext>
                  </a:extLst>
                </p:cNvPr>
                <p:cNvPicPr/>
                <p:nvPr/>
              </p:nvPicPr>
              <p:blipFill>
                <a:blip r:embed="rId403"/>
                <a:stretch>
                  <a:fillRect/>
                </a:stretch>
              </p:blipFill>
              <p:spPr>
                <a:xfrm>
                  <a:off x="9760957" y="2329419"/>
                  <a:ext cx="154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9" name="Ink 228">
                  <a:extLst>
                    <a:ext uri="{FF2B5EF4-FFF2-40B4-BE49-F238E27FC236}">
                      <a16:creationId xmlns:a16="http://schemas.microsoft.com/office/drawing/2014/main" id="{0311B81B-4A6A-5EC0-D98A-0F83D5E22D4A}"/>
                    </a:ext>
                  </a:extLst>
                </p14:cNvPr>
                <p14:cNvContentPartPr/>
                <p14:nvPr/>
              </p14:nvContentPartPr>
              <p14:xfrm>
                <a:off x="9946717" y="2345619"/>
                <a:ext cx="25920" cy="76680"/>
              </p14:xfrm>
            </p:contentPart>
          </mc:Choice>
          <mc:Fallback xmlns="">
            <p:pic>
              <p:nvPicPr>
                <p:cNvPr id="229" name="Ink 228">
                  <a:extLst>
                    <a:ext uri="{FF2B5EF4-FFF2-40B4-BE49-F238E27FC236}">
                      <a16:creationId xmlns:a16="http://schemas.microsoft.com/office/drawing/2014/main" id="{0311B81B-4A6A-5EC0-D98A-0F83D5E22D4A}"/>
                    </a:ext>
                  </a:extLst>
                </p:cNvPr>
                <p:cNvPicPr/>
                <p:nvPr/>
              </p:nvPicPr>
              <p:blipFill>
                <a:blip r:embed="rId405"/>
                <a:stretch>
                  <a:fillRect/>
                </a:stretch>
              </p:blipFill>
              <p:spPr>
                <a:xfrm>
                  <a:off x="9940597" y="2339499"/>
                  <a:ext cx="38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0" name="Ink 229">
                  <a:extLst>
                    <a:ext uri="{FF2B5EF4-FFF2-40B4-BE49-F238E27FC236}">
                      <a16:creationId xmlns:a16="http://schemas.microsoft.com/office/drawing/2014/main" id="{18FF0C88-8D97-A6C4-E37D-B3DBDF0E9643}"/>
                    </a:ext>
                  </a:extLst>
                </p14:cNvPr>
                <p14:cNvContentPartPr/>
                <p14:nvPr/>
              </p14:nvContentPartPr>
              <p14:xfrm>
                <a:off x="9981277" y="2201259"/>
                <a:ext cx="147600" cy="363600"/>
              </p14:xfrm>
            </p:contentPart>
          </mc:Choice>
          <mc:Fallback xmlns="">
            <p:pic>
              <p:nvPicPr>
                <p:cNvPr id="230" name="Ink 229">
                  <a:extLst>
                    <a:ext uri="{FF2B5EF4-FFF2-40B4-BE49-F238E27FC236}">
                      <a16:creationId xmlns:a16="http://schemas.microsoft.com/office/drawing/2014/main" id="{18FF0C88-8D97-A6C4-E37D-B3DBDF0E9643}"/>
                    </a:ext>
                  </a:extLst>
                </p:cNvPr>
                <p:cNvPicPr/>
                <p:nvPr/>
              </p:nvPicPr>
              <p:blipFill>
                <a:blip r:embed="rId407"/>
                <a:stretch>
                  <a:fillRect/>
                </a:stretch>
              </p:blipFill>
              <p:spPr>
                <a:xfrm>
                  <a:off x="9975157" y="2195139"/>
                  <a:ext cx="15984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1" name="Ink 230">
                  <a:extLst>
                    <a:ext uri="{FF2B5EF4-FFF2-40B4-BE49-F238E27FC236}">
                      <a16:creationId xmlns:a16="http://schemas.microsoft.com/office/drawing/2014/main" id="{CC17119B-B6C9-FFA4-4069-020C54B48765}"/>
                    </a:ext>
                  </a:extLst>
                </p14:cNvPr>
                <p14:cNvContentPartPr/>
                <p14:nvPr/>
              </p14:nvContentPartPr>
              <p14:xfrm>
                <a:off x="10186837" y="2222499"/>
                <a:ext cx="43920" cy="219600"/>
              </p14:xfrm>
            </p:contentPart>
          </mc:Choice>
          <mc:Fallback xmlns="">
            <p:pic>
              <p:nvPicPr>
                <p:cNvPr id="231" name="Ink 230">
                  <a:extLst>
                    <a:ext uri="{FF2B5EF4-FFF2-40B4-BE49-F238E27FC236}">
                      <a16:creationId xmlns:a16="http://schemas.microsoft.com/office/drawing/2014/main" id="{CC17119B-B6C9-FFA4-4069-020C54B48765}"/>
                    </a:ext>
                  </a:extLst>
                </p:cNvPr>
                <p:cNvPicPr/>
                <p:nvPr/>
              </p:nvPicPr>
              <p:blipFill>
                <a:blip r:embed="rId409"/>
                <a:stretch>
                  <a:fillRect/>
                </a:stretch>
              </p:blipFill>
              <p:spPr>
                <a:xfrm>
                  <a:off x="10180717" y="2216379"/>
                  <a:ext cx="561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32" name="Ink 231">
                  <a:extLst>
                    <a:ext uri="{FF2B5EF4-FFF2-40B4-BE49-F238E27FC236}">
                      <a16:creationId xmlns:a16="http://schemas.microsoft.com/office/drawing/2014/main" id="{8CEC686B-DEB4-573A-15D9-9EBD67E44C1F}"/>
                    </a:ext>
                  </a:extLst>
                </p14:cNvPr>
                <p14:cNvContentPartPr/>
                <p14:nvPr/>
              </p14:nvContentPartPr>
              <p14:xfrm>
                <a:off x="10227157" y="2315019"/>
                <a:ext cx="146880" cy="47520"/>
              </p14:xfrm>
            </p:contentPart>
          </mc:Choice>
          <mc:Fallback xmlns="">
            <p:pic>
              <p:nvPicPr>
                <p:cNvPr id="232" name="Ink 231">
                  <a:extLst>
                    <a:ext uri="{FF2B5EF4-FFF2-40B4-BE49-F238E27FC236}">
                      <a16:creationId xmlns:a16="http://schemas.microsoft.com/office/drawing/2014/main" id="{8CEC686B-DEB4-573A-15D9-9EBD67E44C1F}"/>
                    </a:ext>
                  </a:extLst>
                </p:cNvPr>
                <p:cNvPicPr/>
                <p:nvPr/>
              </p:nvPicPr>
              <p:blipFill>
                <a:blip r:embed="rId411"/>
                <a:stretch>
                  <a:fillRect/>
                </a:stretch>
              </p:blipFill>
              <p:spPr>
                <a:xfrm>
                  <a:off x="10221037" y="2308899"/>
                  <a:ext cx="1591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3" name="Ink 232">
                  <a:extLst>
                    <a:ext uri="{FF2B5EF4-FFF2-40B4-BE49-F238E27FC236}">
                      <a16:creationId xmlns:a16="http://schemas.microsoft.com/office/drawing/2014/main" id="{ED4C8BA6-3C53-2654-17DF-8C2340ACAD46}"/>
                    </a:ext>
                  </a:extLst>
                </p14:cNvPr>
                <p14:cNvContentPartPr/>
                <p14:nvPr/>
              </p14:nvContentPartPr>
              <p14:xfrm>
                <a:off x="10452157" y="2255979"/>
                <a:ext cx="296280" cy="151920"/>
              </p14:xfrm>
            </p:contentPart>
          </mc:Choice>
          <mc:Fallback xmlns="">
            <p:pic>
              <p:nvPicPr>
                <p:cNvPr id="233" name="Ink 232">
                  <a:extLst>
                    <a:ext uri="{FF2B5EF4-FFF2-40B4-BE49-F238E27FC236}">
                      <a16:creationId xmlns:a16="http://schemas.microsoft.com/office/drawing/2014/main" id="{ED4C8BA6-3C53-2654-17DF-8C2340ACAD46}"/>
                    </a:ext>
                  </a:extLst>
                </p:cNvPr>
                <p:cNvPicPr/>
                <p:nvPr/>
              </p:nvPicPr>
              <p:blipFill>
                <a:blip r:embed="rId413"/>
                <a:stretch>
                  <a:fillRect/>
                </a:stretch>
              </p:blipFill>
              <p:spPr>
                <a:xfrm>
                  <a:off x="10446037" y="2249859"/>
                  <a:ext cx="308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4" name="Ink 233">
                  <a:extLst>
                    <a:ext uri="{FF2B5EF4-FFF2-40B4-BE49-F238E27FC236}">
                      <a16:creationId xmlns:a16="http://schemas.microsoft.com/office/drawing/2014/main" id="{9DEC53C8-3F7F-E8F5-B7DA-F5FCCC40011F}"/>
                    </a:ext>
                  </a:extLst>
                </p14:cNvPr>
                <p14:cNvContentPartPr/>
                <p14:nvPr/>
              </p14:nvContentPartPr>
              <p14:xfrm>
                <a:off x="10794877" y="2295219"/>
                <a:ext cx="125280" cy="106200"/>
              </p14:xfrm>
            </p:contentPart>
          </mc:Choice>
          <mc:Fallback xmlns="">
            <p:pic>
              <p:nvPicPr>
                <p:cNvPr id="234" name="Ink 233">
                  <a:extLst>
                    <a:ext uri="{FF2B5EF4-FFF2-40B4-BE49-F238E27FC236}">
                      <a16:creationId xmlns:a16="http://schemas.microsoft.com/office/drawing/2014/main" id="{9DEC53C8-3F7F-E8F5-B7DA-F5FCCC40011F}"/>
                    </a:ext>
                  </a:extLst>
                </p:cNvPr>
                <p:cNvPicPr/>
                <p:nvPr/>
              </p:nvPicPr>
              <p:blipFill>
                <a:blip r:embed="rId415"/>
                <a:stretch>
                  <a:fillRect/>
                </a:stretch>
              </p:blipFill>
              <p:spPr>
                <a:xfrm>
                  <a:off x="10788757" y="2289099"/>
                  <a:ext cx="1375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5" name="Ink 234">
                  <a:extLst>
                    <a:ext uri="{FF2B5EF4-FFF2-40B4-BE49-F238E27FC236}">
                      <a16:creationId xmlns:a16="http://schemas.microsoft.com/office/drawing/2014/main" id="{4FCA4CAB-F6CC-4432-DB73-48C4B0AFC25B}"/>
                    </a:ext>
                  </a:extLst>
                </p14:cNvPr>
                <p14:cNvContentPartPr/>
                <p14:nvPr/>
              </p14:nvContentPartPr>
              <p14:xfrm>
                <a:off x="10990357" y="2311779"/>
                <a:ext cx="123120" cy="96840"/>
              </p14:xfrm>
            </p:contentPart>
          </mc:Choice>
          <mc:Fallback xmlns="">
            <p:pic>
              <p:nvPicPr>
                <p:cNvPr id="235" name="Ink 234">
                  <a:extLst>
                    <a:ext uri="{FF2B5EF4-FFF2-40B4-BE49-F238E27FC236}">
                      <a16:creationId xmlns:a16="http://schemas.microsoft.com/office/drawing/2014/main" id="{4FCA4CAB-F6CC-4432-DB73-48C4B0AFC25B}"/>
                    </a:ext>
                  </a:extLst>
                </p:cNvPr>
                <p:cNvPicPr/>
                <p:nvPr/>
              </p:nvPicPr>
              <p:blipFill>
                <a:blip r:embed="rId417"/>
                <a:stretch>
                  <a:fillRect/>
                </a:stretch>
              </p:blipFill>
              <p:spPr>
                <a:xfrm>
                  <a:off x="10984237" y="2305659"/>
                  <a:ext cx="1353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6" name="Ink 235">
                  <a:extLst>
                    <a:ext uri="{FF2B5EF4-FFF2-40B4-BE49-F238E27FC236}">
                      <a16:creationId xmlns:a16="http://schemas.microsoft.com/office/drawing/2014/main" id="{41860C17-7F35-FAB8-F319-D69173223206}"/>
                    </a:ext>
                  </a:extLst>
                </p14:cNvPr>
                <p14:cNvContentPartPr/>
                <p14:nvPr/>
              </p14:nvContentPartPr>
              <p14:xfrm>
                <a:off x="11166397" y="2264979"/>
                <a:ext cx="494280" cy="313200"/>
              </p14:xfrm>
            </p:contentPart>
          </mc:Choice>
          <mc:Fallback xmlns="">
            <p:pic>
              <p:nvPicPr>
                <p:cNvPr id="236" name="Ink 235">
                  <a:extLst>
                    <a:ext uri="{FF2B5EF4-FFF2-40B4-BE49-F238E27FC236}">
                      <a16:creationId xmlns:a16="http://schemas.microsoft.com/office/drawing/2014/main" id="{41860C17-7F35-FAB8-F319-D69173223206}"/>
                    </a:ext>
                  </a:extLst>
                </p:cNvPr>
                <p:cNvPicPr/>
                <p:nvPr/>
              </p:nvPicPr>
              <p:blipFill>
                <a:blip r:embed="rId419"/>
                <a:stretch>
                  <a:fillRect/>
                </a:stretch>
              </p:blipFill>
              <p:spPr>
                <a:xfrm>
                  <a:off x="11160277" y="2258859"/>
                  <a:ext cx="50652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7" name="Ink 236">
                  <a:extLst>
                    <a:ext uri="{FF2B5EF4-FFF2-40B4-BE49-F238E27FC236}">
                      <a16:creationId xmlns:a16="http://schemas.microsoft.com/office/drawing/2014/main" id="{6AFF06CD-2656-A493-47F4-D678426D8482}"/>
                    </a:ext>
                  </a:extLst>
                </p14:cNvPr>
                <p14:cNvContentPartPr/>
                <p14:nvPr/>
              </p14:nvContentPartPr>
              <p14:xfrm>
                <a:off x="11697757" y="2128539"/>
                <a:ext cx="353880" cy="259560"/>
              </p14:xfrm>
            </p:contentPart>
          </mc:Choice>
          <mc:Fallback xmlns="">
            <p:pic>
              <p:nvPicPr>
                <p:cNvPr id="237" name="Ink 236">
                  <a:extLst>
                    <a:ext uri="{FF2B5EF4-FFF2-40B4-BE49-F238E27FC236}">
                      <a16:creationId xmlns:a16="http://schemas.microsoft.com/office/drawing/2014/main" id="{6AFF06CD-2656-A493-47F4-D678426D8482}"/>
                    </a:ext>
                  </a:extLst>
                </p:cNvPr>
                <p:cNvPicPr/>
                <p:nvPr/>
              </p:nvPicPr>
              <p:blipFill>
                <a:blip r:embed="rId421"/>
                <a:stretch>
                  <a:fillRect/>
                </a:stretch>
              </p:blipFill>
              <p:spPr>
                <a:xfrm>
                  <a:off x="11691637" y="2122419"/>
                  <a:ext cx="3661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38" name="Ink 237">
                  <a:extLst>
                    <a:ext uri="{FF2B5EF4-FFF2-40B4-BE49-F238E27FC236}">
                      <a16:creationId xmlns:a16="http://schemas.microsoft.com/office/drawing/2014/main" id="{F72E0816-1479-58D6-88F6-AA369483B232}"/>
                    </a:ext>
                  </a:extLst>
                </p14:cNvPr>
                <p14:cNvContentPartPr/>
                <p14:nvPr/>
              </p14:nvContentPartPr>
              <p14:xfrm>
                <a:off x="12031477" y="2264979"/>
                <a:ext cx="133200" cy="23040"/>
              </p14:xfrm>
            </p:contentPart>
          </mc:Choice>
          <mc:Fallback xmlns="">
            <p:pic>
              <p:nvPicPr>
                <p:cNvPr id="238" name="Ink 237">
                  <a:extLst>
                    <a:ext uri="{FF2B5EF4-FFF2-40B4-BE49-F238E27FC236}">
                      <a16:creationId xmlns:a16="http://schemas.microsoft.com/office/drawing/2014/main" id="{F72E0816-1479-58D6-88F6-AA369483B232}"/>
                    </a:ext>
                  </a:extLst>
                </p:cNvPr>
                <p:cNvPicPr/>
                <p:nvPr/>
              </p:nvPicPr>
              <p:blipFill>
                <a:blip r:embed="rId423"/>
                <a:stretch>
                  <a:fillRect/>
                </a:stretch>
              </p:blipFill>
              <p:spPr>
                <a:xfrm>
                  <a:off x="12025357" y="2258859"/>
                  <a:ext cx="145440" cy="35280"/>
                </a:xfrm>
                <a:prstGeom prst="rect">
                  <a:avLst/>
                </a:prstGeom>
              </p:spPr>
            </p:pic>
          </mc:Fallback>
        </mc:AlternateContent>
      </p:grpSp>
      <p:grpSp>
        <p:nvGrpSpPr>
          <p:cNvPr id="256" name="Group 255">
            <a:extLst>
              <a:ext uri="{FF2B5EF4-FFF2-40B4-BE49-F238E27FC236}">
                <a16:creationId xmlns:a16="http://schemas.microsoft.com/office/drawing/2014/main" id="{D936D7E9-B17C-108B-1DB8-F917168ACC70}"/>
              </a:ext>
            </a:extLst>
          </p:cNvPr>
          <p:cNvGrpSpPr/>
          <p:nvPr/>
        </p:nvGrpSpPr>
        <p:grpSpPr>
          <a:xfrm>
            <a:off x="9371077" y="2795259"/>
            <a:ext cx="2396160" cy="847800"/>
            <a:chOff x="9371077" y="2795259"/>
            <a:chExt cx="2396160" cy="847800"/>
          </a:xfrm>
        </p:grpSpPr>
        <mc:AlternateContent xmlns:mc="http://schemas.openxmlformats.org/markup-compatibility/2006" xmlns:p14="http://schemas.microsoft.com/office/powerpoint/2010/main">
          <mc:Choice Requires="p14">
            <p:contentPart p14:bwMode="auto" r:id="rId424">
              <p14:nvContentPartPr>
                <p14:cNvPr id="240" name="Ink 239">
                  <a:extLst>
                    <a:ext uri="{FF2B5EF4-FFF2-40B4-BE49-F238E27FC236}">
                      <a16:creationId xmlns:a16="http://schemas.microsoft.com/office/drawing/2014/main" id="{FF745A4C-A168-E245-3F1E-735E7CF8A80B}"/>
                    </a:ext>
                  </a:extLst>
                </p14:cNvPr>
                <p14:cNvContentPartPr/>
                <p14:nvPr/>
              </p14:nvContentPartPr>
              <p14:xfrm>
                <a:off x="9371077" y="3115659"/>
                <a:ext cx="152640" cy="276120"/>
              </p14:xfrm>
            </p:contentPart>
          </mc:Choice>
          <mc:Fallback xmlns="">
            <p:pic>
              <p:nvPicPr>
                <p:cNvPr id="240" name="Ink 239">
                  <a:extLst>
                    <a:ext uri="{FF2B5EF4-FFF2-40B4-BE49-F238E27FC236}">
                      <a16:creationId xmlns:a16="http://schemas.microsoft.com/office/drawing/2014/main" id="{FF745A4C-A168-E245-3F1E-735E7CF8A80B}"/>
                    </a:ext>
                  </a:extLst>
                </p:cNvPr>
                <p:cNvPicPr/>
                <p:nvPr/>
              </p:nvPicPr>
              <p:blipFill>
                <a:blip r:embed="rId425"/>
                <a:stretch>
                  <a:fillRect/>
                </a:stretch>
              </p:blipFill>
              <p:spPr>
                <a:xfrm>
                  <a:off x="9364957" y="3109539"/>
                  <a:ext cx="164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1" name="Ink 240">
                  <a:extLst>
                    <a:ext uri="{FF2B5EF4-FFF2-40B4-BE49-F238E27FC236}">
                      <a16:creationId xmlns:a16="http://schemas.microsoft.com/office/drawing/2014/main" id="{579DC352-C7F3-6084-E686-CF55D6A15F4E}"/>
                    </a:ext>
                  </a:extLst>
                </p14:cNvPr>
                <p14:cNvContentPartPr/>
                <p14:nvPr/>
              </p14:nvContentPartPr>
              <p14:xfrm>
                <a:off x="9544237" y="3241659"/>
                <a:ext cx="140040" cy="163080"/>
              </p14:xfrm>
            </p:contentPart>
          </mc:Choice>
          <mc:Fallback xmlns="">
            <p:pic>
              <p:nvPicPr>
                <p:cNvPr id="241" name="Ink 240">
                  <a:extLst>
                    <a:ext uri="{FF2B5EF4-FFF2-40B4-BE49-F238E27FC236}">
                      <a16:creationId xmlns:a16="http://schemas.microsoft.com/office/drawing/2014/main" id="{579DC352-C7F3-6084-E686-CF55D6A15F4E}"/>
                    </a:ext>
                  </a:extLst>
                </p:cNvPr>
                <p:cNvPicPr/>
                <p:nvPr/>
              </p:nvPicPr>
              <p:blipFill>
                <a:blip r:embed="rId427"/>
                <a:stretch>
                  <a:fillRect/>
                </a:stretch>
              </p:blipFill>
              <p:spPr>
                <a:xfrm>
                  <a:off x="9538117" y="3235539"/>
                  <a:ext cx="1522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2" name="Ink 241">
                  <a:extLst>
                    <a:ext uri="{FF2B5EF4-FFF2-40B4-BE49-F238E27FC236}">
                      <a16:creationId xmlns:a16="http://schemas.microsoft.com/office/drawing/2014/main" id="{19BABB96-9791-2A69-6A8C-0C11AB2A5038}"/>
                    </a:ext>
                  </a:extLst>
                </p14:cNvPr>
                <p14:cNvContentPartPr/>
                <p14:nvPr/>
              </p14:nvContentPartPr>
              <p14:xfrm>
                <a:off x="9688237" y="3154539"/>
                <a:ext cx="259200" cy="177480"/>
              </p14:xfrm>
            </p:contentPart>
          </mc:Choice>
          <mc:Fallback xmlns="">
            <p:pic>
              <p:nvPicPr>
                <p:cNvPr id="242" name="Ink 241">
                  <a:extLst>
                    <a:ext uri="{FF2B5EF4-FFF2-40B4-BE49-F238E27FC236}">
                      <a16:creationId xmlns:a16="http://schemas.microsoft.com/office/drawing/2014/main" id="{19BABB96-9791-2A69-6A8C-0C11AB2A5038}"/>
                    </a:ext>
                  </a:extLst>
                </p:cNvPr>
                <p:cNvPicPr/>
                <p:nvPr/>
              </p:nvPicPr>
              <p:blipFill>
                <a:blip r:embed="rId429"/>
                <a:stretch>
                  <a:fillRect/>
                </a:stretch>
              </p:blipFill>
              <p:spPr>
                <a:xfrm>
                  <a:off x="9682117" y="3148419"/>
                  <a:ext cx="2714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3" name="Ink 242">
                  <a:extLst>
                    <a:ext uri="{FF2B5EF4-FFF2-40B4-BE49-F238E27FC236}">
                      <a16:creationId xmlns:a16="http://schemas.microsoft.com/office/drawing/2014/main" id="{551C7A51-803D-D8BF-A2E7-3232349037AD}"/>
                    </a:ext>
                  </a:extLst>
                </p14:cNvPr>
                <p14:cNvContentPartPr/>
                <p14:nvPr/>
              </p14:nvContentPartPr>
              <p14:xfrm>
                <a:off x="9971197" y="2888499"/>
                <a:ext cx="254160" cy="332640"/>
              </p14:xfrm>
            </p:contentPart>
          </mc:Choice>
          <mc:Fallback xmlns="">
            <p:pic>
              <p:nvPicPr>
                <p:cNvPr id="243" name="Ink 242">
                  <a:extLst>
                    <a:ext uri="{FF2B5EF4-FFF2-40B4-BE49-F238E27FC236}">
                      <a16:creationId xmlns:a16="http://schemas.microsoft.com/office/drawing/2014/main" id="{551C7A51-803D-D8BF-A2E7-3232349037AD}"/>
                    </a:ext>
                  </a:extLst>
                </p:cNvPr>
                <p:cNvPicPr/>
                <p:nvPr/>
              </p:nvPicPr>
              <p:blipFill>
                <a:blip r:embed="rId431"/>
                <a:stretch>
                  <a:fillRect/>
                </a:stretch>
              </p:blipFill>
              <p:spPr>
                <a:xfrm>
                  <a:off x="9965077" y="2882379"/>
                  <a:ext cx="26640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44" name="Ink 243">
                  <a:extLst>
                    <a:ext uri="{FF2B5EF4-FFF2-40B4-BE49-F238E27FC236}">
                      <a16:creationId xmlns:a16="http://schemas.microsoft.com/office/drawing/2014/main" id="{48287143-4AE5-FF50-161C-9444B330FEEA}"/>
                    </a:ext>
                  </a:extLst>
                </p14:cNvPr>
                <p14:cNvContentPartPr/>
                <p14:nvPr/>
              </p14:nvContentPartPr>
              <p14:xfrm>
                <a:off x="10282957" y="3055899"/>
                <a:ext cx="77040" cy="102600"/>
              </p14:xfrm>
            </p:contentPart>
          </mc:Choice>
          <mc:Fallback xmlns="">
            <p:pic>
              <p:nvPicPr>
                <p:cNvPr id="244" name="Ink 243">
                  <a:extLst>
                    <a:ext uri="{FF2B5EF4-FFF2-40B4-BE49-F238E27FC236}">
                      <a16:creationId xmlns:a16="http://schemas.microsoft.com/office/drawing/2014/main" id="{48287143-4AE5-FF50-161C-9444B330FEEA}"/>
                    </a:ext>
                  </a:extLst>
                </p:cNvPr>
                <p:cNvPicPr/>
                <p:nvPr/>
              </p:nvPicPr>
              <p:blipFill>
                <a:blip r:embed="rId433"/>
                <a:stretch>
                  <a:fillRect/>
                </a:stretch>
              </p:blipFill>
              <p:spPr>
                <a:xfrm>
                  <a:off x="10276837" y="3049779"/>
                  <a:ext cx="892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5" name="Ink 244">
                  <a:extLst>
                    <a:ext uri="{FF2B5EF4-FFF2-40B4-BE49-F238E27FC236}">
                      <a16:creationId xmlns:a16="http://schemas.microsoft.com/office/drawing/2014/main" id="{490C909E-30C5-99F3-8F67-E161F0364E15}"/>
                    </a:ext>
                  </a:extLst>
                </p14:cNvPr>
                <p14:cNvContentPartPr/>
                <p14:nvPr/>
              </p14:nvContentPartPr>
              <p14:xfrm>
                <a:off x="10357117" y="2982819"/>
                <a:ext cx="8640" cy="10800"/>
              </p14:xfrm>
            </p:contentPart>
          </mc:Choice>
          <mc:Fallback xmlns="">
            <p:pic>
              <p:nvPicPr>
                <p:cNvPr id="245" name="Ink 244">
                  <a:extLst>
                    <a:ext uri="{FF2B5EF4-FFF2-40B4-BE49-F238E27FC236}">
                      <a16:creationId xmlns:a16="http://schemas.microsoft.com/office/drawing/2014/main" id="{490C909E-30C5-99F3-8F67-E161F0364E15}"/>
                    </a:ext>
                  </a:extLst>
                </p:cNvPr>
                <p:cNvPicPr/>
                <p:nvPr/>
              </p:nvPicPr>
              <p:blipFill>
                <a:blip r:embed="rId435"/>
                <a:stretch>
                  <a:fillRect/>
                </a:stretch>
              </p:blipFill>
              <p:spPr>
                <a:xfrm>
                  <a:off x="10350997" y="2976699"/>
                  <a:ext cx="20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6" name="Ink 245">
                  <a:extLst>
                    <a:ext uri="{FF2B5EF4-FFF2-40B4-BE49-F238E27FC236}">
                      <a16:creationId xmlns:a16="http://schemas.microsoft.com/office/drawing/2014/main" id="{CB3605B5-10D5-4F86-9D6F-20C4DB9A700F}"/>
                    </a:ext>
                  </a:extLst>
                </p14:cNvPr>
                <p14:cNvContentPartPr/>
                <p14:nvPr/>
              </p14:nvContentPartPr>
              <p14:xfrm>
                <a:off x="10394917" y="3018459"/>
                <a:ext cx="295200" cy="136440"/>
              </p14:xfrm>
            </p:contentPart>
          </mc:Choice>
          <mc:Fallback xmlns="">
            <p:pic>
              <p:nvPicPr>
                <p:cNvPr id="246" name="Ink 245">
                  <a:extLst>
                    <a:ext uri="{FF2B5EF4-FFF2-40B4-BE49-F238E27FC236}">
                      <a16:creationId xmlns:a16="http://schemas.microsoft.com/office/drawing/2014/main" id="{CB3605B5-10D5-4F86-9D6F-20C4DB9A700F}"/>
                    </a:ext>
                  </a:extLst>
                </p:cNvPr>
                <p:cNvPicPr/>
                <p:nvPr/>
              </p:nvPicPr>
              <p:blipFill>
                <a:blip r:embed="rId437"/>
                <a:stretch>
                  <a:fillRect/>
                </a:stretch>
              </p:blipFill>
              <p:spPr>
                <a:xfrm>
                  <a:off x="10388797" y="3012339"/>
                  <a:ext cx="307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7" name="Ink 246">
                  <a:extLst>
                    <a:ext uri="{FF2B5EF4-FFF2-40B4-BE49-F238E27FC236}">
                      <a16:creationId xmlns:a16="http://schemas.microsoft.com/office/drawing/2014/main" id="{08B52E7B-18A9-1F0E-DBBC-48691E1AE5C2}"/>
                    </a:ext>
                  </a:extLst>
                </p14:cNvPr>
                <p14:cNvContentPartPr/>
                <p14:nvPr/>
              </p14:nvContentPartPr>
              <p14:xfrm>
                <a:off x="10700557" y="2795259"/>
                <a:ext cx="304560" cy="290880"/>
              </p14:xfrm>
            </p:contentPart>
          </mc:Choice>
          <mc:Fallback xmlns="">
            <p:pic>
              <p:nvPicPr>
                <p:cNvPr id="247" name="Ink 246">
                  <a:extLst>
                    <a:ext uri="{FF2B5EF4-FFF2-40B4-BE49-F238E27FC236}">
                      <a16:creationId xmlns:a16="http://schemas.microsoft.com/office/drawing/2014/main" id="{08B52E7B-18A9-1F0E-DBBC-48691E1AE5C2}"/>
                    </a:ext>
                  </a:extLst>
                </p:cNvPr>
                <p:cNvPicPr/>
                <p:nvPr/>
              </p:nvPicPr>
              <p:blipFill>
                <a:blip r:embed="rId439"/>
                <a:stretch>
                  <a:fillRect/>
                </a:stretch>
              </p:blipFill>
              <p:spPr>
                <a:xfrm>
                  <a:off x="10694437" y="2789139"/>
                  <a:ext cx="316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8" name="Ink 247">
                  <a:extLst>
                    <a:ext uri="{FF2B5EF4-FFF2-40B4-BE49-F238E27FC236}">
                      <a16:creationId xmlns:a16="http://schemas.microsoft.com/office/drawing/2014/main" id="{A105772B-8AF4-F3AB-AE36-A2FC2967D3C5}"/>
                    </a:ext>
                  </a:extLst>
                </p14:cNvPr>
                <p14:cNvContentPartPr/>
                <p14:nvPr/>
              </p14:nvContentPartPr>
              <p14:xfrm>
                <a:off x="10246597" y="3406179"/>
                <a:ext cx="242280" cy="236880"/>
              </p14:xfrm>
            </p:contentPart>
          </mc:Choice>
          <mc:Fallback xmlns="">
            <p:pic>
              <p:nvPicPr>
                <p:cNvPr id="248" name="Ink 247">
                  <a:extLst>
                    <a:ext uri="{FF2B5EF4-FFF2-40B4-BE49-F238E27FC236}">
                      <a16:creationId xmlns:a16="http://schemas.microsoft.com/office/drawing/2014/main" id="{A105772B-8AF4-F3AB-AE36-A2FC2967D3C5}"/>
                    </a:ext>
                  </a:extLst>
                </p:cNvPr>
                <p:cNvPicPr/>
                <p:nvPr/>
              </p:nvPicPr>
              <p:blipFill>
                <a:blip r:embed="rId441"/>
                <a:stretch>
                  <a:fillRect/>
                </a:stretch>
              </p:blipFill>
              <p:spPr>
                <a:xfrm>
                  <a:off x="10240477" y="3400059"/>
                  <a:ext cx="254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9" name="Ink 248">
                  <a:extLst>
                    <a:ext uri="{FF2B5EF4-FFF2-40B4-BE49-F238E27FC236}">
                      <a16:creationId xmlns:a16="http://schemas.microsoft.com/office/drawing/2014/main" id="{D2F61E22-D789-B884-8E91-8CFC3EA765EB}"/>
                    </a:ext>
                  </a:extLst>
                </p14:cNvPr>
                <p14:cNvContentPartPr/>
                <p14:nvPr/>
              </p14:nvContentPartPr>
              <p14:xfrm>
                <a:off x="10509757" y="3417699"/>
                <a:ext cx="273960" cy="160200"/>
              </p14:xfrm>
            </p:contentPart>
          </mc:Choice>
          <mc:Fallback xmlns="">
            <p:pic>
              <p:nvPicPr>
                <p:cNvPr id="249" name="Ink 248">
                  <a:extLst>
                    <a:ext uri="{FF2B5EF4-FFF2-40B4-BE49-F238E27FC236}">
                      <a16:creationId xmlns:a16="http://schemas.microsoft.com/office/drawing/2014/main" id="{D2F61E22-D789-B884-8E91-8CFC3EA765EB}"/>
                    </a:ext>
                  </a:extLst>
                </p:cNvPr>
                <p:cNvPicPr/>
                <p:nvPr/>
              </p:nvPicPr>
              <p:blipFill>
                <a:blip r:embed="rId443"/>
                <a:stretch>
                  <a:fillRect/>
                </a:stretch>
              </p:blipFill>
              <p:spPr>
                <a:xfrm>
                  <a:off x="10503637" y="3411579"/>
                  <a:ext cx="2862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50" name="Ink 249">
                  <a:extLst>
                    <a:ext uri="{FF2B5EF4-FFF2-40B4-BE49-F238E27FC236}">
                      <a16:creationId xmlns:a16="http://schemas.microsoft.com/office/drawing/2014/main" id="{0CA47B3E-4D7F-C1DA-15AC-E484AC57787F}"/>
                    </a:ext>
                  </a:extLst>
                </p14:cNvPr>
                <p14:cNvContentPartPr/>
                <p14:nvPr/>
              </p14:nvContentPartPr>
              <p14:xfrm>
                <a:off x="10829077" y="3414819"/>
                <a:ext cx="26640" cy="95400"/>
              </p14:xfrm>
            </p:contentPart>
          </mc:Choice>
          <mc:Fallback xmlns="">
            <p:pic>
              <p:nvPicPr>
                <p:cNvPr id="250" name="Ink 249">
                  <a:extLst>
                    <a:ext uri="{FF2B5EF4-FFF2-40B4-BE49-F238E27FC236}">
                      <a16:creationId xmlns:a16="http://schemas.microsoft.com/office/drawing/2014/main" id="{0CA47B3E-4D7F-C1DA-15AC-E484AC57787F}"/>
                    </a:ext>
                  </a:extLst>
                </p:cNvPr>
                <p:cNvPicPr/>
                <p:nvPr/>
              </p:nvPicPr>
              <p:blipFill>
                <a:blip r:embed="rId445"/>
                <a:stretch>
                  <a:fillRect/>
                </a:stretch>
              </p:blipFill>
              <p:spPr>
                <a:xfrm>
                  <a:off x="10822957" y="3408699"/>
                  <a:ext cx="38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51" name="Ink 250">
                  <a:extLst>
                    <a:ext uri="{FF2B5EF4-FFF2-40B4-BE49-F238E27FC236}">
                      <a16:creationId xmlns:a16="http://schemas.microsoft.com/office/drawing/2014/main" id="{E37BBEE0-CE26-E150-CCA3-18895B0264D4}"/>
                    </a:ext>
                  </a:extLst>
                </p14:cNvPr>
                <p14:cNvContentPartPr/>
                <p14:nvPr/>
              </p14:nvContentPartPr>
              <p14:xfrm>
                <a:off x="10852117" y="3303219"/>
                <a:ext cx="6480" cy="11880"/>
              </p14:xfrm>
            </p:contentPart>
          </mc:Choice>
          <mc:Fallback xmlns="">
            <p:pic>
              <p:nvPicPr>
                <p:cNvPr id="251" name="Ink 250">
                  <a:extLst>
                    <a:ext uri="{FF2B5EF4-FFF2-40B4-BE49-F238E27FC236}">
                      <a16:creationId xmlns:a16="http://schemas.microsoft.com/office/drawing/2014/main" id="{E37BBEE0-CE26-E150-CCA3-18895B0264D4}"/>
                    </a:ext>
                  </a:extLst>
                </p:cNvPr>
                <p:cNvPicPr/>
                <p:nvPr/>
              </p:nvPicPr>
              <p:blipFill>
                <a:blip r:embed="rId447"/>
                <a:stretch>
                  <a:fillRect/>
                </a:stretch>
              </p:blipFill>
              <p:spPr>
                <a:xfrm>
                  <a:off x="10845997" y="3297099"/>
                  <a:ext cx="18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2" name="Ink 251">
                  <a:extLst>
                    <a:ext uri="{FF2B5EF4-FFF2-40B4-BE49-F238E27FC236}">
                      <a16:creationId xmlns:a16="http://schemas.microsoft.com/office/drawing/2014/main" id="{8E48555F-D222-34BB-425E-B9B861E679F6}"/>
                    </a:ext>
                  </a:extLst>
                </p14:cNvPr>
                <p14:cNvContentPartPr/>
                <p14:nvPr/>
              </p14:nvContentPartPr>
              <p14:xfrm>
                <a:off x="10973797" y="3249939"/>
                <a:ext cx="6480" cy="221040"/>
              </p14:xfrm>
            </p:contentPart>
          </mc:Choice>
          <mc:Fallback xmlns="">
            <p:pic>
              <p:nvPicPr>
                <p:cNvPr id="252" name="Ink 251">
                  <a:extLst>
                    <a:ext uri="{FF2B5EF4-FFF2-40B4-BE49-F238E27FC236}">
                      <a16:creationId xmlns:a16="http://schemas.microsoft.com/office/drawing/2014/main" id="{8E48555F-D222-34BB-425E-B9B861E679F6}"/>
                    </a:ext>
                  </a:extLst>
                </p:cNvPr>
                <p:cNvPicPr/>
                <p:nvPr/>
              </p:nvPicPr>
              <p:blipFill>
                <a:blip r:embed="rId449"/>
                <a:stretch>
                  <a:fillRect/>
                </a:stretch>
              </p:blipFill>
              <p:spPr>
                <a:xfrm>
                  <a:off x="10967677" y="3243819"/>
                  <a:ext cx="187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3" name="Ink 252">
                  <a:extLst>
                    <a:ext uri="{FF2B5EF4-FFF2-40B4-BE49-F238E27FC236}">
                      <a16:creationId xmlns:a16="http://schemas.microsoft.com/office/drawing/2014/main" id="{CA1049A4-D208-90D6-800D-41C005E7021D}"/>
                    </a:ext>
                  </a:extLst>
                </p14:cNvPr>
                <p14:cNvContentPartPr/>
                <p14:nvPr/>
              </p14:nvContentPartPr>
              <p14:xfrm>
                <a:off x="10952917" y="3283059"/>
                <a:ext cx="426960" cy="163080"/>
              </p14:xfrm>
            </p:contentPart>
          </mc:Choice>
          <mc:Fallback xmlns="">
            <p:pic>
              <p:nvPicPr>
                <p:cNvPr id="253" name="Ink 252">
                  <a:extLst>
                    <a:ext uri="{FF2B5EF4-FFF2-40B4-BE49-F238E27FC236}">
                      <a16:creationId xmlns:a16="http://schemas.microsoft.com/office/drawing/2014/main" id="{CA1049A4-D208-90D6-800D-41C005E7021D}"/>
                    </a:ext>
                  </a:extLst>
                </p:cNvPr>
                <p:cNvPicPr/>
                <p:nvPr/>
              </p:nvPicPr>
              <p:blipFill>
                <a:blip r:embed="rId451"/>
                <a:stretch>
                  <a:fillRect/>
                </a:stretch>
              </p:blipFill>
              <p:spPr>
                <a:xfrm>
                  <a:off x="10946797" y="3276939"/>
                  <a:ext cx="4392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4" name="Ink 253">
                  <a:extLst>
                    <a:ext uri="{FF2B5EF4-FFF2-40B4-BE49-F238E27FC236}">
                      <a16:creationId xmlns:a16="http://schemas.microsoft.com/office/drawing/2014/main" id="{D875F8C4-D7A3-8BCF-DDEF-3F43703FAADE}"/>
                    </a:ext>
                  </a:extLst>
                </p14:cNvPr>
                <p14:cNvContentPartPr/>
                <p14:nvPr/>
              </p14:nvContentPartPr>
              <p14:xfrm>
                <a:off x="11351077" y="3234099"/>
                <a:ext cx="50760" cy="13680"/>
              </p14:xfrm>
            </p:contentPart>
          </mc:Choice>
          <mc:Fallback xmlns="">
            <p:pic>
              <p:nvPicPr>
                <p:cNvPr id="254" name="Ink 253">
                  <a:extLst>
                    <a:ext uri="{FF2B5EF4-FFF2-40B4-BE49-F238E27FC236}">
                      <a16:creationId xmlns:a16="http://schemas.microsoft.com/office/drawing/2014/main" id="{D875F8C4-D7A3-8BCF-DDEF-3F43703FAADE}"/>
                    </a:ext>
                  </a:extLst>
                </p:cNvPr>
                <p:cNvPicPr/>
                <p:nvPr/>
              </p:nvPicPr>
              <p:blipFill>
                <a:blip r:embed="rId453"/>
                <a:stretch>
                  <a:fillRect/>
                </a:stretch>
              </p:blipFill>
              <p:spPr>
                <a:xfrm>
                  <a:off x="11344957" y="3227979"/>
                  <a:ext cx="63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5" name="Ink 254">
                  <a:extLst>
                    <a:ext uri="{FF2B5EF4-FFF2-40B4-BE49-F238E27FC236}">
                      <a16:creationId xmlns:a16="http://schemas.microsoft.com/office/drawing/2014/main" id="{16CBA945-4DEF-BBA1-0BF5-217E6B9D5285}"/>
                    </a:ext>
                  </a:extLst>
                </p14:cNvPr>
                <p14:cNvContentPartPr/>
                <p14:nvPr/>
              </p14:nvContentPartPr>
              <p14:xfrm>
                <a:off x="11478157" y="3229059"/>
                <a:ext cx="289080" cy="329040"/>
              </p14:xfrm>
            </p:contentPart>
          </mc:Choice>
          <mc:Fallback xmlns="">
            <p:pic>
              <p:nvPicPr>
                <p:cNvPr id="255" name="Ink 254">
                  <a:extLst>
                    <a:ext uri="{FF2B5EF4-FFF2-40B4-BE49-F238E27FC236}">
                      <a16:creationId xmlns:a16="http://schemas.microsoft.com/office/drawing/2014/main" id="{16CBA945-4DEF-BBA1-0BF5-217E6B9D5285}"/>
                    </a:ext>
                  </a:extLst>
                </p:cNvPr>
                <p:cNvPicPr/>
                <p:nvPr/>
              </p:nvPicPr>
              <p:blipFill>
                <a:blip r:embed="rId455"/>
                <a:stretch>
                  <a:fillRect/>
                </a:stretch>
              </p:blipFill>
              <p:spPr>
                <a:xfrm>
                  <a:off x="11472037" y="3222939"/>
                  <a:ext cx="301320" cy="341280"/>
                </a:xfrm>
                <a:prstGeom prst="rect">
                  <a:avLst/>
                </a:prstGeom>
              </p:spPr>
            </p:pic>
          </mc:Fallback>
        </mc:AlternateContent>
      </p:grpSp>
      <p:grpSp>
        <p:nvGrpSpPr>
          <p:cNvPr id="276" name="Group 275">
            <a:extLst>
              <a:ext uri="{FF2B5EF4-FFF2-40B4-BE49-F238E27FC236}">
                <a16:creationId xmlns:a16="http://schemas.microsoft.com/office/drawing/2014/main" id="{88113B3E-F8A9-7287-FF6E-68D03D9F1371}"/>
              </a:ext>
            </a:extLst>
          </p:cNvPr>
          <p:cNvGrpSpPr/>
          <p:nvPr/>
        </p:nvGrpSpPr>
        <p:grpSpPr>
          <a:xfrm>
            <a:off x="8876077" y="4842219"/>
            <a:ext cx="3171600" cy="1921320"/>
            <a:chOff x="8876077" y="4842219"/>
            <a:chExt cx="3171600" cy="1921320"/>
          </a:xfrm>
        </p:grpSpPr>
        <mc:AlternateContent xmlns:mc="http://schemas.openxmlformats.org/markup-compatibility/2006" xmlns:p14="http://schemas.microsoft.com/office/powerpoint/2010/main">
          <mc:Choice Requires="p14">
            <p:contentPart p14:bwMode="auto" r:id="rId456">
              <p14:nvContentPartPr>
                <p14:cNvPr id="257" name="Ink 256">
                  <a:extLst>
                    <a:ext uri="{FF2B5EF4-FFF2-40B4-BE49-F238E27FC236}">
                      <a16:creationId xmlns:a16="http://schemas.microsoft.com/office/drawing/2014/main" id="{12250BB3-F8EB-8F26-8F6C-FFC06B26A478}"/>
                    </a:ext>
                  </a:extLst>
                </p14:cNvPr>
                <p14:cNvContentPartPr/>
                <p14:nvPr/>
              </p14:nvContentPartPr>
              <p14:xfrm>
                <a:off x="8955637" y="4842219"/>
                <a:ext cx="3092040" cy="167040"/>
              </p14:xfrm>
            </p:contentPart>
          </mc:Choice>
          <mc:Fallback xmlns="">
            <p:pic>
              <p:nvPicPr>
                <p:cNvPr id="257" name="Ink 256">
                  <a:extLst>
                    <a:ext uri="{FF2B5EF4-FFF2-40B4-BE49-F238E27FC236}">
                      <a16:creationId xmlns:a16="http://schemas.microsoft.com/office/drawing/2014/main" id="{12250BB3-F8EB-8F26-8F6C-FFC06B26A478}"/>
                    </a:ext>
                  </a:extLst>
                </p:cNvPr>
                <p:cNvPicPr/>
                <p:nvPr/>
              </p:nvPicPr>
              <p:blipFill>
                <a:blip r:embed="rId457"/>
                <a:stretch>
                  <a:fillRect/>
                </a:stretch>
              </p:blipFill>
              <p:spPr>
                <a:xfrm>
                  <a:off x="8946637" y="4833219"/>
                  <a:ext cx="3109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8" name="Ink 257">
                  <a:extLst>
                    <a:ext uri="{FF2B5EF4-FFF2-40B4-BE49-F238E27FC236}">
                      <a16:creationId xmlns:a16="http://schemas.microsoft.com/office/drawing/2014/main" id="{C1928E88-B6C9-F2AF-CB45-64C9872B3A97}"/>
                    </a:ext>
                  </a:extLst>
                </p14:cNvPr>
                <p14:cNvContentPartPr/>
                <p14:nvPr/>
              </p14:nvContentPartPr>
              <p14:xfrm>
                <a:off x="8876077" y="4929339"/>
                <a:ext cx="97920" cy="1834200"/>
              </p14:xfrm>
            </p:contentPart>
          </mc:Choice>
          <mc:Fallback xmlns="">
            <p:pic>
              <p:nvPicPr>
                <p:cNvPr id="258" name="Ink 257">
                  <a:extLst>
                    <a:ext uri="{FF2B5EF4-FFF2-40B4-BE49-F238E27FC236}">
                      <a16:creationId xmlns:a16="http://schemas.microsoft.com/office/drawing/2014/main" id="{C1928E88-B6C9-F2AF-CB45-64C9872B3A97}"/>
                    </a:ext>
                  </a:extLst>
                </p:cNvPr>
                <p:cNvPicPr/>
                <p:nvPr/>
              </p:nvPicPr>
              <p:blipFill>
                <a:blip r:embed="rId459"/>
                <a:stretch>
                  <a:fillRect/>
                </a:stretch>
              </p:blipFill>
              <p:spPr>
                <a:xfrm>
                  <a:off x="8867077" y="4920339"/>
                  <a:ext cx="115560" cy="18518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60" name="Ink 259">
                  <a:extLst>
                    <a:ext uri="{FF2B5EF4-FFF2-40B4-BE49-F238E27FC236}">
                      <a16:creationId xmlns:a16="http://schemas.microsoft.com/office/drawing/2014/main" id="{6D613256-4484-F515-6B07-4243151C605F}"/>
                    </a:ext>
                  </a:extLst>
                </p14:cNvPr>
                <p14:cNvContentPartPr/>
                <p14:nvPr/>
              </p14:nvContentPartPr>
              <p14:xfrm>
                <a:off x="9257677" y="5027619"/>
                <a:ext cx="186120" cy="303840"/>
              </p14:xfrm>
            </p:contentPart>
          </mc:Choice>
          <mc:Fallback xmlns="">
            <p:pic>
              <p:nvPicPr>
                <p:cNvPr id="260" name="Ink 259">
                  <a:extLst>
                    <a:ext uri="{FF2B5EF4-FFF2-40B4-BE49-F238E27FC236}">
                      <a16:creationId xmlns:a16="http://schemas.microsoft.com/office/drawing/2014/main" id="{6D613256-4484-F515-6B07-4243151C605F}"/>
                    </a:ext>
                  </a:extLst>
                </p:cNvPr>
                <p:cNvPicPr/>
                <p:nvPr/>
              </p:nvPicPr>
              <p:blipFill>
                <a:blip r:embed="rId461"/>
                <a:stretch>
                  <a:fillRect/>
                </a:stretch>
              </p:blipFill>
              <p:spPr>
                <a:xfrm>
                  <a:off x="9248677" y="5018619"/>
                  <a:ext cx="2037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61" name="Ink 260">
                  <a:extLst>
                    <a:ext uri="{FF2B5EF4-FFF2-40B4-BE49-F238E27FC236}">
                      <a16:creationId xmlns:a16="http://schemas.microsoft.com/office/drawing/2014/main" id="{4CC2011B-D06E-D0D3-732B-8DF3CAC1F824}"/>
                    </a:ext>
                  </a:extLst>
                </p14:cNvPr>
                <p14:cNvContentPartPr/>
                <p14:nvPr/>
              </p14:nvContentPartPr>
              <p14:xfrm>
                <a:off x="9265597" y="5200779"/>
                <a:ext cx="187920" cy="71640"/>
              </p14:xfrm>
            </p:contentPart>
          </mc:Choice>
          <mc:Fallback xmlns="">
            <p:pic>
              <p:nvPicPr>
                <p:cNvPr id="261" name="Ink 260">
                  <a:extLst>
                    <a:ext uri="{FF2B5EF4-FFF2-40B4-BE49-F238E27FC236}">
                      <a16:creationId xmlns:a16="http://schemas.microsoft.com/office/drawing/2014/main" id="{4CC2011B-D06E-D0D3-732B-8DF3CAC1F824}"/>
                    </a:ext>
                  </a:extLst>
                </p:cNvPr>
                <p:cNvPicPr/>
                <p:nvPr/>
              </p:nvPicPr>
              <p:blipFill>
                <a:blip r:embed="rId463"/>
                <a:stretch>
                  <a:fillRect/>
                </a:stretch>
              </p:blipFill>
              <p:spPr>
                <a:xfrm>
                  <a:off x="9256957" y="5192139"/>
                  <a:ext cx="2055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62" name="Ink 261">
                  <a:extLst>
                    <a:ext uri="{FF2B5EF4-FFF2-40B4-BE49-F238E27FC236}">
                      <a16:creationId xmlns:a16="http://schemas.microsoft.com/office/drawing/2014/main" id="{97C3CF6A-E541-D36F-94F8-DD591DF75C69}"/>
                    </a:ext>
                  </a:extLst>
                </p14:cNvPr>
                <p14:cNvContentPartPr/>
                <p14:nvPr/>
              </p14:nvContentPartPr>
              <p14:xfrm>
                <a:off x="9463597" y="5175219"/>
                <a:ext cx="92160" cy="137520"/>
              </p14:xfrm>
            </p:contentPart>
          </mc:Choice>
          <mc:Fallback xmlns="">
            <p:pic>
              <p:nvPicPr>
                <p:cNvPr id="262" name="Ink 261">
                  <a:extLst>
                    <a:ext uri="{FF2B5EF4-FFF2-40B4-BE49-F238E27FC236}">
                      <a16:creationId xmlns:a16="http://schemas.microsoft.com/office/drawing/2014/main" id="{97C3CF6A-E541-D36F-94F8-DD591DF75C69}"/>
                    </a:ext>
                  </a:extLst>
                </p:cNvPr>
                <p:cNvPicPr/>
                <p:nvPr/>
              </p:nvPicPr>
              <p:blipFill>
                <a:blip r:embed="rId465"/>
                <a:stretch>
                  <a:fillRect/>
                </a:stretch>
              </p:blipFill>
              <p:spPr>
                <a:xfrm>
                  <a:off x="9454957" y="5166219"/>
                  <a:ext cx="109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3" name="Ink 262">
                  <a:extLst>
                    <a:ext uri="{FF2B5EF4-FFF2-40B4-BE49-F238E27FC236}">
                      <a16:creationId xmlns:a16="http://schemas.microsoft.com/office/drawing/2014/main" id="{A04BDD6B-468B-586A-A063-84E72CA55B46}"/>
                    </a:ext>
                  </a:extLst>
                </p14:cNvPr>
                <p14:cNvContentPartPr/>
                <p14:nvPr/>
              </p14:nvContentPartPr>
              <p14:xfrm>
                <a:off x="9670957" y="5137419"/>
                <a:ext cx="245520" cy="115920"/>
              </p14:xfrm>
            </p:contentPart>
          </mc:Choice>
          <mc:Fallback xmlns="">
            <p:pic>
              <p:nvPicPr>
                <p:cNvPr id="263" name="Ink 262">
                  <a:extLst>
                    <a:ext uri="{FF2B5EF4-FFF2-40B4-BE49-F238E27FC236}">
                      <a16:creationId xmlns:a16="http://schemas.microsoft.com/office/drawing/2014/main" id="{A04BDD6B-468B-586A-A063-84E72CA55B46}"/>
                    </a:ext>
                  </a:extLst>
                </p:cNvPr>
                <p:cNvPicPr/>
                <p:nvPr/>
              </p:nvPicPr>
              <p:blipFill>
                <a:blip r:embed="rId467"/>
                <a:stretch>
                  <a:fillRect/>
                </a:stretch>
              </p:blipFill>
              <p:spPr>
                <a:xfrm>
                  <a:off x="9661957" y="5128419"/>
                  <a:ext cx="2631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64" name="Ink 263">
                  <a:extLst>
                    <a:ext uri="{FF2B5EF4-FFF2-40B4-BE49-F238E27FC236}">
                      <a16:creationId xmlns:a16="http://schemas.microsoft.com/office/drawing/2014/main" id="{9131C6A5-8A9E-00E9-7963-9AF6B4F72FF0}"/>
                    </a:ext>
                  </a:extLst>
                </p14:cNvPr>
                <p14:cNvContentPartPr/>
                <p14:nvPr/>
              </p14:nvContentPartPr>
              <p14:xfrm>
                <a:off x="10071997" y="5056419"/>
                <a:ext cx="261000" cy="167040"/>
              </p14:xfrm>
            </p:contentPart>
          </mc:Choice>
          <mc:Fallback xmlns="">
            <p:pic>
              <p:nvPicPr>
                <p:cNvPr id="264" name="Ink 263">
                  <a:extLst>
                    <a:ext uri="{FF2B5EF4-FFF2-40B4-BE49-F238E27FC236}">
                      <a16:creationId xmlns:a16="http://schemas.microsoft.com/office/drawing/2014/main" id="{9131C6A5-8A9E-00E9-7963-9AF6B4F72FF0}"/>
                    </a:ext>
                  </a:extLst>
                </p:cNvPr>
                <p:cNvPicPr/>
                <p:nvPr/>
              </p:nvPicPr>
              <p:blipFill>
                <a:blip r:embed="rId469"/>
                <a:stretch>
                  <a:fillRect/>
                </a:stretch>
              </p:blipFill>
              <p:spPr>
                <a:xfrm>
                  <a:off x="10062997" y="5047779"/>
                  <a:ext cx="2786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5" name="Ink 264">
                  <a:extLst>
                    <a:ext uri="{FF2B5EF4-FFF2-40B4-BE49-F238E27FC236}">
                      <a16:creationId xmlns:a16="http://schemas.microsoft.com/office/drawing/2014/main" id="{8EAE7176-AAD9-A943-2788-21D0B58588D1}"/>
                    </a:ext>
                  </a:extLst>
                </p14:cNvPr>
                <p14:cNvContentPartPr/>
                <p14:nvPr/>
              </p14:nvContentPartPr>
              <p14:xfrm>
                <a:off x="10390237" y="5022939"/>
                <a:ext cx="191880" cy="205200"/>
              </p14:xfrm>
            </p:contentPart>
          </mc:Choice>
          <mc:Fallback xmlns="">
            <p:pic>
              <p:nvPicPr>
                <p:cNvPr id="265" name="Ink 264">
                  <a:extLst>
                    <a:ext uri="{FF2B5EF4-FFF2-40B4-BE49-F238E27FC236}">
                      <a16:creationId xmlns:a16="http://schemas.microsoft.com/office/drawing/2014/main" id="{8EAE7176-AAD9-A943-2788-21D0B58588D1}"/>
                    </a:ext>
                  </a:extLst>
                </p:cNvPr>
                <p:cNvPicPr/>
                <p:nvPr/>
              </p:nvPicPr>
              <p:blipFill>
                <a:blip r:embed="rId471"/>
                <a:stretch>
                  <a:fillRect/>
                </a:stretch>
              </p:blipFill>
              <p:spPr>
                <a:xfrm>
                  <a:off x="10381597" y="5013939"/>
                  <a:ext cx="2095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67" name="Ink 266">
                  <a:extLst>
                    <a:ext uri="{FF2B5EF4-FFF2-40B4-BE49-F238E27FC236}">
                      <a16:creationId xmlns:a16="http://schemas.microsoft.com/office/drawing/2014/main" id="{F6E0F0EB-5746-9E4F-8BD7-55C5962F6568}"/>
                    </a:ext>
                  </a:extLst>
                </p14:cNvPr>
                <p14:cNvContentPartPr/>
                <p14:nvPr/>
              </p14:nvContentPartPr>
              <p14:xfrm>
                <a:off x="9471877" y="5594619"/>
                <a:ext cx="183240" cy="230040"/>
              </p14:xfrm>
            </p:contentPart>
          </mc:Choice>
          <mc:Fallback xmlns="">
            <p:pic>
              <p:nvPicPr>
                <p:cNvPr id="267" name="Ink 266">
                  <a:extLst>
                    <a:ext uri="{FF2B5EF4-FFF2-40B4-BE49-F238E27FC236}">
                      <a16:creationId xmlns:a16="http://schemas.microsoft.com/office/drawing/2014/main" id="{F6E0F0EB-5746-9E4F-8BD7-55C5962F6568}"/>
                    </a:ext>
                  </a:extLst>
                </p:cNvPr>
                <p:cNvPicPr/>
                <p:nvPr/>
              </p:nvPicPr>
              <p:blipFill>
                <a:blip r:embed="rId473"/>
                <a:stretch>
                  <a:fillRect/>
                </a:stretch>
              </p:blipFill>
              <p:spPr>
                <a:xfrm>
                  <a:off x="9463237" y="5585619"/>
                  <a:ext cx="200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8" name="Ink 267">
                  <a:extLst>
                    <a:ext uri="{FF2B5EF4-FFF2-40B4-BE49-F238E27FC236}">
                      <a16:creationId xmlns:a16="http://schemas.microsoft.com/office/drawing/2014/main" id="{C0B0815F-7D36-BD32-2DE9-A732E8E15590}"/>
                    </a:ext>
                  </a:extLst>
                </p14:cNvPr>
                <p14:cNvContentPartPr/>
                <p14:nvPr/>
              </p14:nvContentPartPr>
              <p14:xfrm>
                <a:off x="9631357" y="5529099"/>
                <a:ext cx="322200" cy="284400"/>
              </p14:xfrm>
            </p:contentPart>
          </mc:Choice>
          <mc:Fallback xmlns="">
            <p:pic>
              <p:nvPicPr>
                <p:cNvPr id="268" name="Ink 267">
                  <a:extLst>
                    <a:ext uri="{FF2B5EF4-FFF2-40B4-BE49-F238E27FC236}">
                      <a16:creationId xmlns:a16="http://schemas.microsoft.com/office/drawing/2014/main" id="{C0B0815F-7D36-BD32-2DE9-A732E8E15590}"/>
                    </a:ext>
                  </a:extLst>
                </p:cNvPr>
                <p:cNvPicPr/>
                <p:nvPr/>
              </p:nvPicPr>
              <p:blipFill>
                <a:blip r:embed="rId475"/>
                <a:stretch>
                  <a:fillRect/>
                </a:stretch>
              </p:blipFill>
              <p:spPr>
                <a:xfrm>
                  <a:off x="9622717" y="5520459"/>
                  <a:ext cx="3398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9" name="Ink 268">
                  <a:extLst>
                    <a:ext uri="{FF2B5EF4-FFF2-40B4-BE49-F238E27FC236}">
                      <a16:creationId xmlns:a16="http://schemas.microsoft.com/office/drawing/2014/main" id="{C9397ABD-B2D7-CB4D-888C-A15C6D6E651D}"/>
                    </a:ext>
                  </a:extLst>
                </p14:cNvPr>
                <p14:cNvContentPartPr/>
                <p14:nvPr/>
              </p14:nvContentPartPr>
              <p14:xfrm>
                <a:off x="9925117" y="5634219"/>
                <a:ext cx="160920" cy="100440"/>
              </p14:xfrm>
            </p:contentPart>
          </mc:Choice>
          <mc:Fallback xmlns="">
            <p:pic>
              <p:nvPicPr>
                <p:cNvPr id="269" name="Ink 268">
                  <a:extLst>
                    <a:ext uri="{FF2B5EF4-FFF2-40B4-BE49-F238E27FC236}">
                      <a16:creationId xmlns:a16="http://schemas.microsoft.com/office/drawing/2014/main" id="{C9397ABD-B2D7-CB4D-888C-A15C6D6E651D}"/>
                    </a:ext>
                  </a:extLst>
                </p:cNvPr>
                <p:cNvPicPr/>
                <p:nvPr/>
              </p:nvPicPr>
              <p:blipFill>
                <a:blip r:embed="rId477"/>
                <a:stretch>
                  <a:fillRect/>
                </a:stretch>
              </p:blipFill>
              <p:spPr>
                <a:xfrm>
                  <a:off x="9916117" y="5625219"/>
                  <a:ext cx="178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70" name="Ink 269">
                  <a:extLst>
                    <a:ext uri="{FF2B5EF4-FFF2-40B4-BE49-F238E27FC236}">
                      <a16:creationId xmlns:a16="http://schemas.microsoft.com/office/drawing/2014/main" id="{AACE76CF-2D4B-D887-B428-17C6D5151D5E}"/>
                    </a:ext>
                  </a:extLst>
                </p14:cNvPr>
                <p14:cNvContentPartPr/>
                <p14:nvPr/>
              </p14:nvContentPartPr>
              <p14:xfrm>
                <a:off x="10141837" y="5499219"/>
                <a:ext cx="176760" cy="221040"/>
              </p14:xfrm>
            </p:contentPart>
          </mc:Choice>
          <mc:Fallback xmlns="">
            <p:pic>
              <p:nvPicPr>
                <p:cNvPr id="270" name="Ink 269">
                  <a:extLst>
                    <a:ext uri="{FF2B5EF4-FFF2-40B4-BE49-F238E27FC236}">
                      <a16:creationId xmlns:a16="http://schemas.microsoft.com/office/drawing/2014/main" id="{AACE76CF-2D4B-D887-B428-17C6D5151D5E}"/>
                    </a:ext>
                  </a:extLst>
                </p:cNvPr>
                <p:cNvPicPr/>
                <p:nvPr/>
              </p:nvPicPr>
              <p:blipFill>
                <a:blip r:embed="rId479"/>
                <a:stretch>
                  <a:fillRect/>
                </a:stretch>
              </p:blipFill>
              <p:spPr>
                <a:xfrm>
                  <a:off x="10132837" y="5490219"/>
                  <a:ext cx="194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71" name="Ink 270">
                  <a:extLst>
                    <a:ext uri="{FF2B5EF4-FFF2-40B4-BE49-F238E27FC236}">
                      <a16:creationId xmlns:a16="http://schemas.microsoft.com/office/drawing/2014/main" id="{0922F210-7B22-FF82-A318-3549EE74A8DD}"/>
                    </a:ext>
                  </a:extLst>
                </p14:cNvPr>
                <p14:cNvContentPartPr/>
                <p14:nvPr/>
              </p14:nvContentPartPr>
              <p14:xfrm>
                <a:off x="10375117" y="5591019"/>
                <a:ext cx="132120" cy="119520"/>
              </p14:xfrm>
            </p:contentPart>
          </mc:Choice>
          <mc:Fallback xmlns="">
            <p:pic>
              <p:nvPicPr>
                <p:cNvPr id="271" name="Ink 270">
                  <a:extLst>
                    <a:ext uri="{FF2B5EF4-FFF2-40B4-BE49-F238E27FC236}">
                      <a16:creationId xmlns:a16="http://schemas.microsoft.com/office/drawing/2014/main" id="{0922F210-7B22-FF82-A318-3549EE74A8DD}"/>
                    </a:ext>
                  </a:extLst>
                </p:cNvPr>
                <p:cNvPicPr/>
                <p:nvPr/>
              </p:nvPicPr>
              <p:blipFill>
                <a:blip r:embed="rId481"/>
                <a:stretch>
                  <a:fillRect/>
                </a:stretch>
              </p:blipFill>
              <p:spPr>
                <a:xfrm>
                  <a:off x="10366477" y="5582019"/>
                  <a:ext cx="149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72" name="Ink 271">
                  <a:extLst>
                    <a:ext uri="{FF2B5EF4-FFF2-40B4-BE49-F238E27FC236}">
                      <a16:creationId xmlns:a16="http://schemas.microsoft.com/office/drawing/2014/main" id="{0F5A9988-AEDD-E0A8-AB9C-4D4A474A818C}"/>
                    </a:ext>
                  </a:extLst>
                </p14:cNvPr>
                <p14:cNvContentPartPr/>
                <p14:nvPr/>
              </p14:nvContentPartPr>
              <p14:xfrm>
                <a:off x="10524157" y="5542779"/>
                <a:ext cx="18720" cy="12600"/>
              </p14:xfrm>
            </p:contentPart>
          </mc:Choice>
          <mc:Fallback xmlns="">
            <p:pic>
              <p:nvPicPr>
                <p:cNvPr id="272" name="Ink 271">
                  <a:extLst>
                    <a:ext uri="{FF2B5EF4-FFF2-40B4-BE49-F238E27FC236}">
                      <a16:creationId xmlns:a16="http://schemas.microsoft.com/office/drawing/2014/main" id="{0F5A9988-AEDD-E0A8-AB9C-4D4A474A818C}"/>
                    </a:ext>
                  </a:extLst>
                </p:cNvPr>
                <p:cNvPicPr/>
                <p:nvPr/>
              </p:nvPicPr>
              <p:blipFill>
                <a:blip r:embed="rId483"/>
                <a:stretch>
                  <a:fillRect/>
                </a:stretch>
              </p:blipFill>
              <p:spPr>
                <a:xfrm>
                  <a:off x="10515157" y="5533779"/>
                  <a:ext cx="36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73" name="Ink 272">
                  <a:extLst>
                    <a:ext uri="{FF2B5EF4-FFF2-40B4-BE49-F238E27FC236}">
                      <a16:creationId xmlns:a16="http://schemas.microsoft.com/office/drawing/2014/main" id="{49A313C4-37C9-65D3-9170-855C1D7063FA}"/>
                    </a:ext>
                  </a:extLst>
                </p14:cNvPr>
                <p14:cNvContentPartPr/>
                <p14:nvPr/>
              </p14:nvContentPartPr>
              <p14:xfrm>
                <a:off x="10562317" y="5538459"/>
                <a:ext cx="106560" cy="140760"/>
              </p14:xfrm>
            </p:contentPart>
          </mc:Choice>
          <mc:Fallback xmlns="">
            <p:pic>
              <p:nvPicPr>
                <p:cNvPr id="273" name="Ink 272">
                  <a:extLst>
                    <a:ext uri="{FF2B5EF4-FFF2-40B4-BE49-F238E27FC236}">
                      <a16:creationId xmlns:a16="http://schemas.microsoft.com/office/drawing/2014/main" id="{49A313C4-37C9-65D3-9170-855C1D7063FA}"/>
                    </a:ext>
                  </a:extLst>
                </p:cNvPr>
                <p:cNvPicPr/>
                <p:nvPr/>
              </p:nvPicPr>
              <p:blipFill>
                <a:blip r:embed="rId485"/>
                <a:stretch>
                  <a:fillRect/>
                </a:stretch>
              </p:blipFill>
              <p:spPr>
                <a:xfrm>
                  <a:off x="10553317" y="5529459"/>
                  <a:ext cx="124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74" name="Ink 273">
                  <a:extLst>
                    <a:ext uri="{FF2B5EF4-FFF2-40B4-BE49-F238E27FC236}">
                      <a16:creationId xmlns:a16="http://schemas.microsoft.com/office/drawing/2014/main" id="{7F235B96-18D3-8DC3-291A-F465C18A8480}"/>
                    </a:ext>
                  </a:extLst>
                </p14:cNvPr>
                <p14:cNvContentPartPr/>
                <p14:nvPr/>
              </p14:nvContentPartPr>
              <p14:xfrm>
                <a:off x="10749877" y="5325339"/>
                <a:ext cx="54000" cy="277920"/>
              </p14:xfrm>
            </p:contentPart>
          </mc:Choice>
          <mc:Fallback xmlns="">
            <p:pic>
              <p:nvPicPr>
                <p:cNvPr id="274" name="Ink 273">
                  <a:extLst>
                    <a:ext uri="{FF2B5EF4-FFF2-40B4-BE49-F238E27FC236}">
                      <a16:creationId xmlns:a16="http://schemas.microsoft.com/office/drawing/2014/main" id="{7F235B96-18D3-8DC3-291A-F465C18A8480}"/>
                    </a:ext>
                  </a:extLst>
                </p:cNvPr>
                <p:cNvPicPr/>
                <p:nvPr/>
              </p:nvPicPr>
              <p:blipFill>
                <a:blip r:embed="rId487"/>
                <a:stretch>
                  <a:fillRect/>
                </a:stretch>
              </p:blipFill>
              <p:spPr>
                <a:xfrm>
                  <a:off x="10740877" y="5316699"/>
                  <a:ext cx="71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5" name="Ink 274">
                  <a:extLst>
                    <a:ext uri="{FF2B5EF4-FFF2-40B4-BE49-F238E27FC236}">
                      <a16:creationId xmlns:a16="http://schemas.microsoft.com/office/drawing/2014/main" id="{9CB36A98-55D1-6127-5F40-B0E4519950B4}"/>
                    </a:ext>
                  </a:extLst>
                </p14:cNvPr>
                <p14:cNvContentPartPr/>
                <p14:nvPr/>
              </p14:nvContentPartPr>
              <p14:xfrm>
                <a:off x="10772557" y="5425779"/>
                <a:ext cx="436680" cy="197640"/>
              </p14:xfrm>
            </p:contentPart>
          </mc:Choice>
          <mc:Fallback xmlns="">
            <p:pic>
              <p:nvPicPr>
                <p:cNvPr id="275" name="Ink 274">
                  <a:extLst>
                    <a:ext uri="{FF2B5EF4-FFF2-40B4-BE49-F238E27FC236}">
                      <a16:creationId xmlns:a16="http://schemas.microsoft.com/office/drawing/2014/main" id="{9CB36A98-55D1-6127-5F40-B0E4519950B4}"/>
                    </a:ext>
                  </a:extLst>
                </p:cNvPr>
                <p:cNvPicPr/>
                <p:nvPr/>
              </p:nvPicPr>
              <p:blipFill>
                <a:blip r:embed="rId489"/>
                <a:stretch>
                  <a:fillRect/>
                </a:stretch>
              </p:blipFill>
              <p:spPr>
                <a:xfrm>
                  <a:off x="10763557" y="5416779"/>
                  <a:ext cx="454320" cy="215280"/>
                </a:xfrm>
                <a:prstGeom prst="rect">
                  <a:avLst/>
                </a:prstGeom>
              </p:spPr>
            </p:pic>
          </mc:Fallback>
        </mc:AlternateContent>
      </p:grpSp>
    </p:spTree>
    <p:extLst>
      <p:ext uri="{BB962C8B-B14F-4D97-AF65-F5344CB8AC3E}">
        <p14:creationId xmlns:p14="http://schemas.microsoft.com/office/powerpoint/2010/main" val="104263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F6B3-0A29-5C6D-79C8-52CA1F6738CE}"/>
              </a:ext>
            </a:extLst>
          </p:cNvPr>
          <p:cNvSpPr>
            <a:spLocks noGrp="1"/>
          </p:cNvSpPr>
          <p:nvPr>
            <p:ph type="title"/>
          </p:nvPr>
        </p:nvSpPr>
        <p:spPr>
          <a:xfrm>
            <a:off x="331787" y="996950"/>
            <a:ext cx="2384425" cy="4946650"/>
          </a:xfrm>
        </p:spPr>
        <p:txBody>
          <a:bodyPr anchor="b">
            <a:normAutofit/>
          </a:bodyPr>
          <a:lstStyle/>
          <a:p>
            <a:r>
              <a:rPr lang="en-US" sz="4100"/>
              <a:t>Typical ML model lifecycle	</a:t>
            </a:r>
          </a:p>
        </p:txBody>
      </p:sp>
      <p:pic>
        <p:nvPicPr>
          <p:cNvPr id="2050" name="Picture 2" descr="Illustration of the ML lifecycle.">
            <a:extLst>
              <a:ext uri="{FF2B5EF4-FFF2-40B4-BE49-F238E27FC236}">
                <a16:creationId xmlns:a16="http://schemas.microsoft.com/office/drawing/2014/main" id="{888CFE1D-D458-CCB2-AD21-C74FC1FECB63}"/>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4780987" y="443937"/>
            <a:ext cx="5651040" cy="5651040"/>
          </a:xfrm>
          <a:prstGeom prst="rect">
            <a:avLst/>
          </a:prstGeom>
          <a:solidFill>
            <a:srgbClr val="FFFFFF"/>
          </a:solidFill>
        </p:spPr>
      </p:pic>
    </p:spTree>
    <p:extLst>
      <p:ext uri="{BB962C8B-B14F-4D97-AF65-F5344CB8AC3E}">
        <p14:creationId xmlns:p14="http://schemas.microsoft.com/office/powerpoint/2010/main" val="247504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a:xfrm>
            <a:off x="331788" y="875030"/>
            <a:ext cx="2384425" cy="5068570"/>
          </a:xfrm>
        </p:spPr>
        <p:txBody>
          <a:bodyPr anchor="b">
            <a:normAutofit/>
          </a:bodyPr>
          <a:lstStyle/>
          <a:p>
            <a:r>
              <a:rPr lang="en-US" sz="4100"/>
              <a:t>What is </a:t>
            </a:r>
            <a:r>
              <a:rPr lang="en-US" sz="4100" err="1"/>
              <a:t>MLOps</a:t>
            </a:r>
            <a:r>
              <a:rPr lang="en-US" sz="4100"/>
              <a:t>?</a:t>
            </a:r>
          </a:p>
        </p:txBody>
      </p:sp>
      <p:graphicFrame>
        <p:nvGraphicFramePr>
          <p:cNvPr id="5" name="Content Placeholder 2">
            <a:extLst>
              <a:ext uri="{FF2B5EF4-FFF2-40B4-BE49-F238E27FC236}">
                <a16:creationId xmlns:a16="http://schemas.microsoft.com/office/drawing/2014/main" id="{F6B59E70-FB8C-7E0B-83FC-DB44026BAB6C}"/>
              </a:ext>
            </a:extLst>
          </p:cNvPr>
          <p:cNvGraphicFramePr>
            <a:graphicFrameLocks noGrp="1"/>
          </p:cNvGraphicFramePr>
          <p:nvPr>
            <p:ph sz="quarter" idx="14"/>
            <p:extLst>
              <p:ext uri="{D42A27DB-BD31-4B8C-83A1-F6EECF244321}">
                <p14:modId xmlns:p14="http://schemas.microsoft.com/office/powerpoint/2010/main" val="3653027580"/>
              </p:ext>
            </p:extLst>
          </p:nvPr>
        </p:nvGraphicFramePr>
        <p:xfrm>
          <a:off x="3302000" y="876300"/>
          <a:ext cx="8607425"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97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676C2E1-2324-4E4A-B557-253A0B73071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3F5525C-91F6-4AD1-AE75-2441A963275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CDE7FAA-2061-4F5F-AA77-5E6F7770DAD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2AD6F013-711B-4388-9834-ABA7639EB97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C527869F-E1FC-4347-BC89-BEBD385899B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6711FCDB-F263-4D33-98E3-6D4994FF58E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7054C751-B671-4BD8-BE3C-1A4ABB0B9D7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C406695-C5CC-42E9-83C4-463EC2AB599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p:txBody>
          <a:bodyPr anchor="b">
            <a:normAutofit/>
          </a:bodyPr>
          <a:lstStyle/>
          <a:p>
            <a:r>
              <a:rPr lang="en-US" sz="4100"/>
              <a:t>What is </a:t>
            </a:r>
            <a:r>
              <a:rPr lang="en-US" sz="4100" err="1"/>
              <a:t>MLOps</a:t>
            </a:r>
            <a:r>
              <a:rPr lang="en-US" sz="4100"/>
              <a:t>?</a:t>
            </a:r>
          </a:p>
        </p:txBody>
      </p:sp>
      <p:sp>
        <p:nvSpPr>
          <p:cNvPr id="6" name="Content Placeholder 5">
            <a:extLst>
              <a:ext uri="{FF2B5EF4-FFF2-40B4-BE49-F238E27FC236}">
                <a16:creationId xmlns:a16="http://schemas.microsoft.com/office/drawing/2014/main" id="{7BC03635-BBC4-52D3-4FED-EC7ECAE83B3C}"/>
              </a:ext>
            </a:extLst>
          </p:cNvPr>
          <p:cNvSpPr>
            <a:spLocks noGrp="1"/>
          </p:cNvSpPr>
          <p:nvPr>
            <p:ph sz="quarter" idx="14"/>
          </p:nvPr>
        </p:nvSpPr>
        <p:spPr/>
        <p:txBody>
          <a:bodyPr/>
          <a:lstStyle/>
          <a:p>
            <a:r>
              <a:rPr lang="en-US" dirty="0"/>
              <a:t>Machine learning operations or </a:t>
            </a:r>
            <a:r>
              <a:rPr lang="en-US" dirty="0" err="1"/>
              <a:t>MLOps</a:t>
            </a:r>
            <a:r>
              <a:rPr lang="en-US" dirty="0"/>
              <a:t> aims to more efficiently scale from a proof of concept or pilot project to a machine learning workload in production.</a:t>
            </a:r>
          </a:p>
        </p:txBody>
      </p:sp>
      <p:pic>
        <p:nvPicPr>
          <p:cNvPr id="1026" name="Picture 2" descr="Machine learning lifecycle">
            <a:extLst>
              <a:ext uri="{FF2B5EF4-FFF2-40B4-BE49-F238E27FC236}">
                <a16:creationId xmlns:a16="http://schemas.microsoft.com/office/drawing/2014/main" id="{DC8F5EB6-A0E7-EBDF-4D19-67D9CB872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2" y="3517953"/>
            <a:ext cx="12192000" cy="32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7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E3A7-09D3-FD20-4267-7AF9AF6D75F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Why </a:t>
            </a:r>
            <a:r>
              <a:rPr lang="en-US" dirty="0" err="1"/>
              <a:t>MLOps</a:t>
            </a:r>
            <a:endParaRPr lang="en-US"/>
          </a:p>
        </p:txBody>
      </p:sp>
      <p:graphicFrame>
        <p:nvGraphicFramePr>
          <p:cNvPr id="5" name="Content Placeholder 2">
            <a:extLst>
              <a:ext uri="{FF2B5EF4-FFF2-40B4-BE49-F238E27FC236}">
                <a16:creationId xmlns:a16="http://schemas.microsoft.com/office/drawing/2014/main" id="{D0F9CC6D-3769-BBE5-EA91-F44A930B40D6}"/>
              </a:ext>
            </a:extLst>
          </p:cNvPr>
          <p:cNvGraphicFramePr>
            <a:graphicFrameLocks noGrp="1"/>
          </p:cNvGraphicFramePr>
          <p:nvPr>
            <p:ph sz="quarter" idx="14"/>
            <p:extLst>
              <p:ext uri="{D42A27DB-BD31-4B8C-83A1-F6EECF244321}">
                <p14:modId xmlns:p14="http://schemas.microsoft.com/office/powerpoint/2010/main" val="2592284344"/>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6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6B8A293-18E1-4759-A7DD-4CE7380FDFC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57FB9B22-FFDB-4F0A-A320-9914DCD756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5F86489-FCBD-4677-B2D0-C891D94C91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525DD4C-AE35-4F82-87F5-3CF1E51204D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8C31EA2-90E0-4A40-897D-B731B075CCF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21A289C-714B-428D-BBC7-CD4CE63FE0B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8656FCCD-64F1-42D1-90CB-C7EC5E4BD0F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3D6B84FC-945B-47E6-8D69-0A6AD0D8DB7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BE26786-EE41-42F2-A1AA-1DE3CEE3214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BEE8EC2-DE31-483F-ABC0-C9629257BBC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37CA4C9-7E8D-4025-ACB2-8AC4D43794F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BEDD5AF8-E0D1-4364-AD1E-0B204843FC4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D240D5FD-F7E1-417D-BB02-A259641E6B3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F95EB245-F10C-4E93-AB3A-1E5EA587956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573B9027-B174-4309-B745-2C456056FAC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A31-7B1A-B667-6C72-B0EC80E90DBF}"/>
              </a:ext>
            </a:extLst>
          </p:cNvPr>
          <p:cNvSpPr>
            <a:spLocks noGrp="1"/>
          </p:cNvSpPr>
          <p:nvPr>
            <p:ph type="title"/>
          </p:nvPr>
        </p:nvSpPr>
        <p:spPr>
          <a:xfrm>
            <a:off x="535709" y="136525"/>
            <a:ext cx="9896764" cy="611620"/>
          </a:xfrm>
        </p:spPr>
        <p:txBody>
          <a:bodyPr anchor="ctr">
            <a:normAutofit/>
          </a:bodyPr>
          <a:lstStyle/>
          <a:p>
            <a:pPr>
              <a:lnSpc>
                <a:spcPct val="90000"/>
              </a:lnSpc>
            </a:pPr>
            <a:r>
              <a:rPr lang="en-US"/>
              <a:t>Principles of MLOps</a:t>
            </a:r>
          </a:p>
        </p:txBody>
      </p:sp>
      <p:graphicFrame>
        <p:nvGraphicFramePr>
          <p:cNvPr id="8" name="Content Placeholder 2">
            <a:extLst>
              <a:ext uri="{FF2B5EF4-FFF2-40B4-BE49-F238E27FC236}">
                <a16:creationId xmlns:a16="http://schemas.microsoft.com/office/drawing/2014/main" id="{B34E155E-142A-E1F2-4FA3-FD4E2FE9293B}"/>
              </a:ext>
            </a:extLst>
          </p:cNvPr>
          <p:cNvGraphicFramePr>
            <a:graphicFrameLocks noGrp="1"/>
          </p:cNvGraphicFramePr>
          <p:nvPr>
            <p:ph sz="quarter" idx="14"/>
            <p:extLst>
              <p:ext uri="{D42A27DB-BD31-4B8C-83A1-F6EECF244321}">
                <p14:modId xmlns:p14="http://schemas.microsoft.com/office/powerpoint/2010/main" val="2708367483"/>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5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13364605-10A3-4450-9187-D1915F1962F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50D6E7B9-A02C-42B8-9218-E324CB0BFD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2C0EB146-53B1-4BB3-AE46-2F5B8AD8C33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5C4DA2A4-FA6F-4F4B-AA87-91DCCD8C613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F713063B-108D-45DA-BF3D-1D13DC42FBD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B64315C2-E6CD-47FC-81BA-CF934398B57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E2D899CF-ABAD-4B64-8556-C0F23F45B0B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5631CB04-D1E2-42C6-80A2-13D8229FD29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dgm id="{58D70352-0389-4029-B245-84F713DEF07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graphicEl>
                                              <a:dgm id="{E95FD6A7-6AC1-4B9A-A510-E6918CA512A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graphicEl>
                                              <a:dgm id="{82C232C7-A89B-41D8-81F0-2F8DCEA3ED6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graphicEl>
                                              <a:dgm id="{9B59520C-04A5-4FCC-A2AA-7E6202B929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theme/theme1.xml><?xml version="1.0" encoding="utf-8"?>
<a:theme xmlns:a="http://schemas.openxmlformats.org/drawingml/2006/main" name="mytheme1">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1" id="{7A0779E5-4E4C-4D49-94FC-CED5004BAB41}" vid="{96BADD4A-85A0-4411-BA7D-6535465538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mytheme1</Template>
  <TotalTime>11339</TotalTime>
  <Words>4332</Words>
  <Application>Microsoft Office PowerPoint</Application>
  <PresentationFormat>Widescreen</PresentationFormat>
  <Paragraphs>430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Avenir Next LT Pro</vt:lpstr>
      <vt:lpstr>Calibri</vt:lpstr>
      <vt:lpstr>Consolas</vt:lpstr>
      <vt:lpstr>Courier New</vt:lpstr>
      <vt:lpstr>Nokia Pure Headline Light</vt:lpstr>
      <vt:lpstr>Nokia Pure Text Light</vt:lpstr>
      <vt:lpstr>mytheme1</vt:lpstr>
      <vt:lpstr>MLOps</vt:lpstr>
      <vt:lpstr>Introduction</vt:lpstr>
      <vt:lpstr>Introduction</vt:lpstr>
      <vt:lpstr>Common challenges with ML</vt:lpstr>
      <vt:lpstr>Typical ML model lifecycle </vt:lpstr>
      <vt:lpstr>What is MLOps?</vt:lpstr>
      <vt:lpstr>What is MLOps?</vt:lpstr>
      <vt:lpstr>Why MLOps</vt:lpstr>
      <vt:lpstr>Principles of MLOps</vt:lpstr>
      <vt:lpstr>Tasks involved in MLOps</vt:lpstr>
      <vt:lpstr>Tasks involved in MLOps</vt:lpstr>
      <vt:lpstr>Tools for MLOps</vt:lpstr>
      <vt:lpstr>Tools for MLOps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77</cp:revision>
  <dcterms:created xsi:type="dcterms:W3CDTF">2023-03-30T02:55:31Z</dcterms:created>
  <dcterms:modified xsi:type="dcterms:W3CDTF">2025-03-06T03:40:47Z</dcterms:modified>
</cp:coreProperties>
</file>